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6"/>
  </p:notesMasterIdLst>
  <p:sldIdLst>
    <p:sldId id="301" r:id="rId2"/>
    <p:sldId id="257" r:id="rId3"/>
    <p:sldId id="260" r:id="rId4"/>
    <p:sldId id="258" r:id="rId5"/>
    <p:sldId id="256" r:id="rId6"/>
    <p:sldId id="270" r:id="rId7"/>
    <p:sldId id="262" r:id="rId8"/>
    <p:sldId id="264" r:id="rId9"/>
    <p:sldId id="265" r:id="rId10"/>
    <p:sldId id="266" r:id="rId11"/>
    <p:sldId id="269" r:id="rId12"/>
    <p:sldId id="267" r:id="rId13"/>
    <p:sldId id="302" r:id="rId14"/>
    <p:sldId id="281" r:id="rId1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7"/>
      <p:bold r:id="rId18"/>
      <p:italic r:id="rId19"/>
      <p:boldItalic r:id="rId20"/>
    </p:embeddedFont>
    <p:embeddedFont>
      <p:font typeface="Hind Vadodara Light" panose="02000000000000000000" pitchFamily="2" charset="0"/>
      <p:regular r:id="rId21"/>
      <p:bold r:id="rId22"/>
    </p:embeddedFont>
    <p:embeddedFont>
      <p:font typeface="Hind Vadodara Medium" panose="02000000000000000000" pitchFamily="2" charset="0"/>
      <p:regular r:id="rId23"/>
      <p:bold r:id="rId24"/>
    </p:embeddedFont>
    <p:embeddedFont>
      <p:font typeface="Nunito Light" pitchFamily="2" charset="0"/>
      <p:regular r:id="rId25"/>
      <p: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Teko Light" panose="020B060402020202020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AB171-1B4E-4DB8-B65E-0D00F676140B}" v="151" dt="2026-02-25T10:37:23.256"/>
  </p1510:revLst>
</p1510:revInfo>
</file>

<file path=ppt/tableStyles.xml><?xml version="1.0" encoding="utf-8"?>
<a:tblStyleLst xmlns:a="http://schemas.openxmlformats.org/drawingml/2006/main" def="{8D5E9ADA-FBAF-4442-A34A-6FF95554154F}">
  <a:tblStyle styleId="{8D5E9ADA-FBAF-4442-A34A-6FF9555415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19" autoAdjust="0"/>
  </p:normalViewPr>
  <p:slideViewPr>
    <p:cSldViewPr snapToGrid="0">
      <p:cViewPr varScale="1">
        <p:scale>
          <a:sx n="89" d="100"/>
          <a:sy n="89" d="100"/>
        </p:scale>
        <p:origin x="762" y="66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6/11/relationships/changesInfo" Target="changesInfos/changesInfo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enico Zianni - domenico.zianni@studio.unibo.it" userId="47c1e55a-2885-44b5-bcc1-cd710f99c270" providerId="ADAL" clId="{E1169DAB-27F1-44ED-A2BA-559E2EF97028}"/>
    <pc:docChg chg="undo custSel addSld delSld modSld sldOrd delMainMaster">
      <pc:chgData name="Domenico Zianni - domenico.zianni@studio.unibo.it" userId="47c1e55a-2885-44b5-bcc1-cd710f99c270" providerId="ADAL" clId="{E1169DAB-27F1-44ED-A2BA-559E2EF97028}" dt="2026-02-25T10:39:21.950" v="3147" actId="20577"/>
      <pc:docMkLst>
        <pc:docMk/>
      </pc:docMkLst>
      <pc:sldChg chg="addSp delSp modSp mod ord modNotes">
        <pc:chgData name="Domenico Zianni - domenico.zianni@studio.unibo.it" userId="47c1e55a-2885-44b5-bcc1-cd710f99c270" providerId="ADAL" clId="{E1169DAB-27F1-44ED-A2BA-559E2EF97028}" dt="2026-02-24T18:41:00.924" v="1610" actId="5793"/>
        <pc:sldMkLst>
          <pc:docMk/>
          <pc:sldMk cId="0" sldId="256"/>
        </pc:sldMkLst>
        <pc:spChg chg="add del mod">
          <ac:chgData name="Domenico Zianni - domenico.zianni@studio.unibo.it" userId="47c1e55a-2885-44b5-bcc1-cd710f99c270" providerId="ADAL" clId="{E1169DAB-27F1-44ED-A2BA-559E2EF97028}" dt="2026-02-24T13:59:15.306" v="1417" actId="478"/>
          <ac:spMkLst>
            <pc:docMk/>
            <pc:sldMk cId="0" sldId="256"/>
            <ac:spMk id="7" creationId="{4C9272DC-FAA2-B16A-04DA-848CB7E8C25C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9:12.986" v="1416" actId="478"/>
          <ac:spMkLst>
            <pc:docMk/>
            <pc:sldMk cId="0" sldId="256"/>
            <ac:spMk id="9" creationId="{881D1939-36BE-FA60-C8CA-43B3258F1EF6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9.013" v="1434" actId="1076"/>
          <ac:spMkLst>
            <pc:docMk/>
            <pc:sldMk cId="0" sldId="256"/>
            <ac:spMk id="10" creationId="{9C5771AD-E826-8E74-F4E4-AB87F0A5B223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9.013" v="1434" actId="1076"/>
          <ac:spMkLst>
            <pc:docMk/>
            <pc:sldMk cId="0" sldId="256"/>
            <ac:spMk id="11" creationId="{7B17E7D2-7CE0-0F3D-8F4F-94588CD4C410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58.868" v="1435" actId="1076"/>
          <ac:spMkLst>
            <pc:docMk/>
            <pc:sldMk cId="0" sldId="256"/>
            <ac:spMk id="12" creationId="{48723309-B612-815E-2093-9FB2D0F939C1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38.451" v="1420" actId="1076"/>
          <ac:spMkLst>
            <pc:docMk/>
            <pc:sldMk cId="0" sldId="256"/>
            <ac:spMk id="13" creationId="{639B65C2-DF27-2F81-D24E-41B1126C9621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03.094" v="1430" actId="1076"/>
          <ac:spMkLst>
            <pc:docMk/>
            <pc:sldMk cId="0" sldId="256"/>
            <ac:spMk id="14" creationId="{DEF8A63B-CDE1-25B9-DD2E-5BB14808A537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8:41:00.924" v="1610" actId="5793"/>
          <ac:spMkLst>
            <pc:docMk/>
            <pc:sldMk cId="0" sldId="256"/>
            <ac:spMk id="15" creationId="{4B9984A3-2D20-BB5A-177E-D4634FED695A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0:49.490" v="1429" actId="1076"/>
          <ac:spMkLst>
            <pc:docMk/>
            <pc:sldMk cId="0" sldId="256"/>
            <ac:spMk id="16" creationId="{2F0FC4D1-3C50-0D53-49A9-47AD0FC698B8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0:49.490" v="1429" actId="1076"/>
          <ac:spMkLst>
            <pc:docMk/>
            <pc:sldMk cId="0" sldId="256"/>
            <ac:spMk id="17" creationId="{DE17C273-A429-4F24-C5D0-F41409E94F36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2:03.683" v="1436" actId="1076"/>
          <ac:spMkLst>
            <pc:docMk/>
            <pc:sldMk cId="0" sldId="256"/>
            <ac:spMk id="18" creationId="{470FD75F-C3BC-8FC3-1686-0A3A70C72A78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0.771" v="1433" actId="571"/>
          <ac:spMkLst>
            <pc:docMk/>
            <pc:sldMk cId="0" sldId="256"/>
            <ac:spMk id="19" creationId="{6133065C-4C9A-BD72-B266-59A3955091A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0.771" v="1433" actId="571"/>
          <ac:spMkLst>
            <pc:docMk/>
            <pc:sldMk cId="0" sldId="256"/>
            <ac:spMk id="20" creationId="{7884832A-6565-194B-CF0B-9647A647F2F6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3:59:08.852" v="1414" actId="478"/>
          <ac:spMkLst>
            <pc:docMk/>
            <pc:sldMk cId="0" sldId="256"/>
            <ac:spMk id="128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3:59:10.515" v="1415" actId="478"/>
          <ac:spMkLst>
            <pc:docMk/>
            <pc:sldMk cId="0" sldId="256"/>
            <ac:spMk id="129" creationId="{00000000-0000-0000-0000-000000000000}"/>
          </ac:spMkLst>
        </pc:spChg>
        <pc:picChg chg="add del mod">
          <ac:chgData name="Domenico Zianni - domenico.zianni@studio.unibo.it" userId="47c1e55a-2885-44b5-bcc1-cd710f99c270" providerId="ADAL" clId="{E1169DAB-27F1-44ED-A2BA-559E2EF97028}" dt="2026-02-24T13:59:06.276" v="1412" actId="478"/>
          <ac:picMkLst>
            <pc:docMk/>
            <pc:sldMk cId="0" sldId="256"/>
            <ac:picMk id="3" creationId="{07C9C5A6-BA6E-519D-F114-D1A179FEDC97}"/>
          </ac:picMkLst>
        </pc:picChg>
        <pc:picChg chg="add del mod">
          <ac:chgData name="Domenico Zianni - domenico.zianni@studio.unibo.it" userId="47c1e55a-2885-44b5-bcc1-cd710f99c270" providerId="ADAL" clId="{E1169DAB-27F1-44ED-A2BA-559E2EF97028}" dt="2026-02-24T13:59:07.045" v="1413" actId="478"/>
          <ac:picMkLst>
            <pc:docMk/>
            <pc:sldMk cId="0" sldId="256"/>
            <ac:picMk id="5" creationId="{4E9CA977-5849-3D4A-94D4-444D97613240}"/>
          </ac:picMkLst>
        </pc:picChg>
      </pc:sldChg>
      <pc:sldChg chg="addSp delSp modSp mod">
        <pc:chgData name="Domenico Zianni - domenico.zianni@studio.unibo.it" userId="47c1e55a-2885-44b5-bcc1-cd710f99c270" providerId="ADAL" clId="{E1169DAB-27F1-44ED-A2BA-559E2EF97028}" dt="2026-02-24T21:45:40.389" v="2507" actId="1076"/>
        <pc:sldMkLst>
          <pc:docMk/>
          <pc:sldMk cId="0" sldId="257"/>
        </pc:sldMkLst>
        <pc:spChg chg="add mod">
          <ac:chgData name="Domenico Zianni - domenico.zianni@studio.unibo.it" userId="47c1e55a-2885-44b5-bcc1-cd710f99c270" providerId="ADAL" clId="{E1169DAB-27F1-44ED-A2BA-559E2EF97028}" dt="2026-02-24T19:28:45.548" v="2385" actId="1076"/>
          <ac:spMkLst>
            <pc:docMk/>
            <pc:sldMk cId="0" sldId="257"/>
            <ac:spMk id="2" creationId="{E5FE1339-5E73-92AC-0BBE-B363426CC32E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9:29:09.685" v="2389" actId="1076"/>
          <ac:spMkLst>
            <pc:docMk/>
            <pc:sldMk cId="0" sldId="257"/>
            <ac:spMk id="3" creationId="{AFC1FC20-2A9E-04CF-3ADA-82BF54E0F19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4:27:42.136" v="1467" actId="478"/>
          <ac:spMkLst>
            <pc:docMk/>
            <pc:sldMk cId="0" sldId="257"/>
            <ac:spMk id="6" creationId="{68B13203-DD9D-9D4D-F88A-4A0F8135338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3" creationId="{0234A951-3FFB-34B3-9C64-142DB6DB07FC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7" creationId="{C12F6862-B63D-EB34-C867-6D797F2B12B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8" creationId="{414C420A-3C86-A715-B672-93810CB033D7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25" creationId="{BD3365BA-F440-C72F-0AA8-EAAD803D6EA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29" creationId="{5FB95D07-7564-F260-4637-3C353E38B20A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34" creationId="{B634D553-0381-4722-4140-10C7FBBF3B5A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39" creationId="{05A7BFB6-CB84-B13B-ED10-AC0E448C59F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51" creationId="{F30EE615-7C86-D3E7-2420-FBB7ED1E5E67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52" creationId="{644F9042-7076-7874-5D76-4DE29D325AA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31" creationId="{E6305D73-7271-FC09-19B4-627E7F5136A1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5:32.399" v="2506" actId="1076"/>
          <ac:spMkLst>
            <pc:docMk/>
            <pc:sldMk cId="0" sldId="257"/>
            <ac:spMk id="134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4:27:38.665" v="1466" actId="478"/>
          <ac:spMkLst>
            <pc:docMk/>
            <pc:sldMk cId="0" sldId="257"/>
            <ac:spMk id="135" creationId="{00000000-0000-0000-0000-000000000000}"/>
          </ac:spMkLst>
        </pc:spChg>
        <pc:grpChg chg="mod">
          <ac:chgData name="Domenico Zianni - domenico.zianni@studio.unibo.it" userId="47c1e55a-2885-44b5-bcc1-cd710f99c270" providerId="ADAL" clId="{E1169DAB-27F1-44ED-A2BA-559E2EF97028}" dt="2026-02-24T21:45:40.389" v="2507" actId="1076"/>
          <ac:grpSpMkLst>
            <pc:docMk/>
            <pc:sldMk cId="0" sldId="257"/>
            <ac:grpSpMk id="5" creationId="{BEF65422-94EE-9308-D29B-3D73CC49A0DF}"/>
          </ac:grpSpMkLst>
        </pc:grpChg>
        <pc:picChg chg="add mod">
          <ac:chgData name="Domenico Zianni - domenico.zianni@studio.unibo.it" userId="47c1e55a-2885-44b5-bcc1-cd710f99c270" providerId="ADAL" clId="{E1169DAB-27F1-44ED-A2BA-559E2EF97028}" dt="2026-02-24T19:28:47.415" v="2386" actId="1076"/>
          <ac:picMkLst>
            <pc:docMk/>
            <pc:sldMk cId="0" sldId="257"/>
            <ac:picMk id="4" creationId="{4C0EDF18-3383-0A41-DA59-E5E7D7E39999}"/>
          </ac:picMkLst>
        </pc:picChg>
      </pc:sldChg>
      <pc:sldChg chg="modSp mod modNotes">
        <pc:chgData name="Domenico Zianni - domenico.zianni@studio.unibo.it" userId="47c1e55a-2885-44b5-bcc1-cd710f99c270" providerId="ADAL" clId="{E1169DAB-27F1-44ED-A2BA-559E2EF97028}" dt="2026-02-23T17:42:59.018" v="387" actId="20577"/>
        <pc:sldMkLst>
          <pc:docMk/>
          <pc:sldMk cId="0" sldId="258"/>
        </pc:sldMkLst>
        <pc:spChg chg="mod">
          <ac:chgData name="Domenico Zianni - domenico.zianni@studio.unibo.it" userId="47c1e55a-2885-44b5-bcc1-cd710f99c270" providerId="ADAL" clId="{E1169DAB-27F1-44ED-A2BA-559E2EF97028}" dt="2026-02-23T17:37:17.834" v="306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9:22.387" v="319" actId="20577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8:34.616" v="307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18.886" v="367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8:47.237" v="308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34.392" v="375" actId="20577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9:09.457" v="309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14.900" v="348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05.914" v="328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59.018" v="387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34.818" v="349"/>
          <ac:spMkLst>
            <pc:docMk/>
            <pc:sldMk cId="0" sldId="258"/>
            <ac:spMk id="150" creationId="{00000000-0000-0000-0000-000000000000}"/>
          </ac:spMkLst>
        </pc:spChg>
      </pc:sldChg>
      <pc:sldChg chg="del ord modNotes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59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3T17:04:30.649" v="305" actId="1076"/>
        <pc:sldMkLst>
          <pc:docMk/>
          <pc:sldMk cId="0" sldId="260"/>
        </pc:sldMkLst>
        <pc:spChg chg="add mod">
          <ac:chgData name="Domenico Zianni - domenico.zianni@studio.unibo.it" userId="47c1e55a-2885-44b5-bcc1-cd710f99c270" providerId="ADAL" clId="{E1169DAB-27F1-44ED-A2BA-559E2EF97028}" dt="2026-02-23T17:04:30.649" v="305" actId="1076"/>
          <ac:spMkLst>
            <pc:docMk/>
            <pc:sldMk cId="0" sldId="260"/>
            <ac:spMk id="3" creationId="{1E4FF3DC-2E24-DEED-0E9A-A05ACB51CCDC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5:56:48.049" v="288"/>
          <ac:spMkLst>
            <pc:docMk/>
            <pc:sldMk cId="0" sldId="260"/>
            <ac:spMk id="16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5:57:38.442" v="296" actId="1076"/>
          <ac:spMkLst>
            <pc:docMk/>
            <pc:sldMk cId="0" sldId="260"/>
            <ac:spMk id="168" creationId="{00000000-0000-0000-0000-000000000000}"/>
          </ac:spMkLst>
        </pc:spChg>
      </pc:sldChg>
      <pc:sldChg chg="addSp delSp modSp del mod ord">
        <pc:chgData name="Domenico Zianni - domenico.zianni@studio.unibo.it" userId="47c1e55a-2885-44b5-bcc1-cd710f99c270" providerId="ADAL" clId="{E1169DAB-27F1-44ED-A2BA-559E2EF97028}" dt="2026-02-24T14:02:25.647" v="1439" actId="2696"/>
        <pc:sldMkLst>
          <pc:docMk/>
          <pc:sldMk cId="0" sldId="261"/>
        </pc:sldMkLst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6" creationId="{5911BD78-04D3-CCB5-A775-C27F6CA869C4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7" creationId="{64DB8F38-3E08-30C8-BC5D-1944AD3A8DC5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8" creationId="{52C9EC9D-14BB-D906-531E-288524C0BC9C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9" creationId="{7DC02F29-ADC7-295F-285E-3A153B403CED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10" creationId="{81F91E19-6017-41DF-D72E-4D5B3375268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11" creationId="{FB2BB5A9-16F9-E7CF-D6A6-930A8C37AEED}"/>
          </ac:spMkLst>
        </pc:sp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34:26.269" v="1512" actId="1076"/>
        <pc:sldMkLst>
          <pc:docMk/>
          <pc:sldMk cId="0" sldId="262"/>
        </pc:sldMkLst>
        <pc:spChg chg="mod">
          <ac:chgData name="Domenico Zianni - domenico.zianni@studio.unibo.it" userId="47c1e55a-2885-44b5-bcc1-cd710f99c270" providerId="ADAL" clId="{E1169DAB-27F1-44ED-A2BA-559E2EF97028}" dt="2026-02-23T18:35:49.688" v="731" actId="1076"/>
          <ac:spMkLst>
            <pc:docMk/>
            <pc:sldMk cId="0" sldId="262"/>
            <ac:spMk id="23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34:26.269" v="1512" actId="1076"/>
          <ac:spMkLst>
            <pc:docMk/>
            <pc:sldMk cId="0" sldId="262"/>
            <ac:spMk id="237" creationId="{00000000-0000-0000-0000-000000000000}"/>
          </ac:spMkLst>
        </pc:spChg>
        <pc:picChg chg="add mod modCrop">
          <ac:chgData name="Domenico Zianni - domenico.zianni@studio.unibo.it" userId="47c1e55a-2885-44b5-bcc1-cd710f99c270" providerId="ADAL" clId="{E1169DAB-27F1-44ED-A2BA-559E2EF97028}" dt="2026-02-24T18:32:09.213" v="1497" actId="1076"/>
          <ac:picMkLst>
            <pc:docMk/>
            <pc:sldMk cId="0" sldId="262"/>
            <ac:picMk id="3" creationId="{0650D522-494D-67A9-B892-230EA7A5CDD2}"/>
          </ac:picMkLst>
        </pc:picChg>
        <pc:picChg chg="del">
          <ac:chgData name="Domenico Zianni - domenico.zianni@studio.unibo.it" userId="47c1e55a-2885-44b5-bcc1-cd710f99c270" providerId="ADAL" clId="{E1169DAB-27F1-44ED-A2BA-559E2EF97028}" dt="2026-02-24T18:29:51.853" v="1478" actId="478"/>
          <ac:picMkLst>
            <pc:docMk/>
            <pc:sldMk cId="0" sldId="262"/>
            <ac:picMk id="239" creationId="{00000000-0000-0000-0000-000000000000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63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3T18:43:52.165" v="792" actId="113"/>
        <pc:sldMkLst>
          <pc:docMk/>
          <pc:sldMk cId="0" sldId="264"/>
        </pc:sldMkLst>
        <pc:spChg chg="mod">
          <ac:chgData name="Domenico Zianni - domenico.zianni@studio.unibo.it" userId="47c1e55a-2885-44b5-bcc1-cd710f99c270" providerId="ADAL" clId="{E1169DAB-27F1-44ED-A2BA-559E2EF97028}" dt="2026-02-23T18:43:36.373" v="790" actId="1076"/>
          <ac:spMkLst>
            <pc:docMk/>
            <pc:sldMk cId="0" sldId="264"/>
            <ac:spMk id="250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43:52.165" v="792" actId="113"/>
          <ac:spMkLst>
            <pc:docMk/>
            <pc:sldMk cId="0" sldId="264"/>
            <ac:spMk id="251" creationId="{00000000-0000-0000-0000-000000000000}"/>
          </ac:spMkLst>
        </pc:spChg>
      </pc:sldChg>
      <pc:sldChg chg="modSp mod ord modNotes">
        <pc:chgData name="Domenico Zianni - domenico.zianni@studio.unibo.it" userId="47c1e55a-2885-44b5-bcc1-cd710f99c270" providerId="ADAL" clId="{E1169DAB-27F1-44ED-A2BA-559E2EF97028}" dt="2026-02-24T14:28:51.639" v="1471" actId="113"/>
        <pc:sldMkLst>
          <pc:docMk/>
          <pc:sldMk cId="0" sldId="265"/>
        </pc:sldMkLst>
        <pc:spChg chg="mod">
          <ac:chgData name="Domenico Zianni - domenico.zianni@studio.unibo.it" userId="47c1e55a-2885-44b5-bcc1-cd710f99c270" providerId="ADAL" clId="{E1169DAB-27F1-44ED-A2BA-559E2EF97028}" dt="2026-02-23T18:48:30.490" v="795" actId="1076"/>
          <ac:spMkLst>
            <pc:docMk/>
            <pc:sldMk cId="0" sldId="265"/>
            <ac:spMk id="25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18:26.921" v="820" actId="20577"/>
          <ac:spMkLst>
            <pc:docMk/>
            <pc:sldMk cId="0" sldId="265"/>
            <ac:spMk id="26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25:12.837" v="906" actId="1076"/>
          <ac:spMkLst>
            <pc:docMk/>
            <pc:sldMk cId="0" sldId="265"/>
            <ac:spMk id="26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4:28:44.895" v="1470" actId="113"/>
          <ac:spMkLst>
            <pc:docMk/>
            <pc:sldMk cId="0" sldId="265"/>
            <ac:spMk id="26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19:39.228" v="843" actId="113"/>
          <ac:spMkLst>
            <pc:docMk/>
            <pc:sldMk cId="0" sldId="265"/>
            <ac:spMk id="26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21:50.134" v="878" actId="1076"/>
          <ac:spMkLst>
            <pc:docMk/>
            <pc:sldMk cId="0" sldId="265"/>
            <ac:spMk id="26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4:28:51.639" v="1471" actId="113"/>
          <ac:spMkLst>
            <pc:docMk/>
            <pc:sldMk cId="0" sldId="265"/>
            <ac:spMk id="269" creationId="{00000000-0000-0000-0000-000000000000}"/>
          </ac:spMkLst>
        </pc:spChg>
      </pc:sldChg>
      <pc:sldChg chg="addSp delSp modSp mod ord">
        <pc:chgData name="Domenico Zianni - domenico.zianni@studio.unibo.it" userId="47c1e55a-2885-44b5-bcc1-cd710f99c270" providerId="ADAL" clId="{E1169DAB-27F1-44ED-A2BA-559E2EF97028}" dt="2026-02-24T18:52:12.882" v="1737" actId="1076"/>
        <pc:sldMkLst>
          <pc:docMk/>
          <pc:sldMk cId="0" sldId="266"/>
        </pc:sldMkLst>
        <pc:spChg chg="mod">
          <ac:chgData name="Domenico Zianni - domenico.zianni@studio.unibo.it" userId="47c1e55a-2885-44b5-bcc1-cd710f99c270" providerId="ADAL" clId="{E1169DAB-27F1-44ED-A2BA-559E2EF97028}" dt="2026-02-24T12:32:43.964" v="933"/>
          <ac:spMkLst>
            <pc:docMk/>
            <pc:sldMk cId="0" sldId="266"/>
            <ac:spMk id="3" creationId="{F29C7D4E-50AB-AD69-342E-448AFEE5C29A}"/>
          </ac:spMkLst>
        </pc:spChg>
        <pc:spChg chg="add">
          <ac:chgData name="Domenico Zianni - domenico.zianni@studio.unibo.it" userId="47c1e55a-2885-44b5-bcc1-cd710f99c270" providerId="ADAL" clId="{E1169DAB-27F1-44ED-A2BA-559E2EF97028}" dt="2026-02-24T12:41:54.172" v="1033"/>
          <ac:spMkLst>
            <pc:docMk/>
            <pc:sldMk cId="0" sldId="266"/>
            <ac:spMk id="7" creationId="{A60B63E8-46AA-3486-63BE-004AEC73DE49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2:42:08.031" v="1038"/>
          <ac:spMkLst>
            <pc:docMk/>
            <pc:sldMk cId="0" sldId="266"/>
            <ac:spMk id="8" creationId="{1328CB97-7818-5A16-6669-142C1314326D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3:33.828" v="1062" actId="20577"/>
          <ac:spMkLst>
            <pc:docMk/>
            <pc:sldMk cId="0" sldId="266"/>
            <ac:spMk id="27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16.027" v="982" actId="1076"/>
          <ac:spMkLst>
            <pc:docMk/>
            <pc:sldMk cId="0" sldId="266"/>
            <ac:spMk id="27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30.824" v="984" actId="1076"/>
          <ac:spMkLst>
            <pc:docMk/>
            <pc:sldMk cId="0" sldId="266"/>
            <ac:spMk id="27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2:45.617" v="1044" actId="1076"/>
          <ac:spMkLst>
            <pc:docMk/>
            <pc:sldMk cId="0" sldId="266"/>
            <ac:spMk id="280" creationId="{00000000-0000-0000-0000-00000000000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2:42:55.229" v="1059" actId="20577"/>
          <ac:spMkLst>
            <pc:docMk/>
            <pc:sldMk cId="0" sldId="266"/>
            <ac:spMk id="281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59.847" v="1001" actId="20577"/>
          <ac:spMkLst>
            <pc:docMk/>
            <pc:sldMk cId="0" sldId="266"/>
            <ac:spMk id="28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04" v="1735" actId="179"/>
          <ac:spMkLst>
            <pc:docMk/>
            <pc:sldMk cId="0" sldId="266"/>
            <ac:spMk id="283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29.660" v="977" actId="478"/>
          <ac:spMkLst>
            <pc:docMk/>
            <pc:sldMk cId="0" sldId="266"/>
            <ac:spMk id="284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26.150" v="976" actId="478"/>
          <ac:spMkLst>
            <pc:docMk/>
            <pc:sldMk cId="0" sldId="266"/>
            <ac:spMk id="28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09.510" v="1736" actId="1076"/>
          <ac:spMkLst>
            <pc:docMk/>
            <pc:sldMk cId="0" sldId="266"/>
            <ac:spMk id="28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12.882" v="1737" actId="1076"/>
          <ac:spMkLst>
            <pc:docMk/>
            <pc:sldMk cId="0" sldId="266"/>
            <ac:spMk id="287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17.484" v="974" actId="478"/>
          <ac:spMkLst>
            <pc:docMk/>
            <pc:sldMk cId="0" sldId="266"/>
            <ac:spMk id="28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2:45.617" v="1044" actId="1076"/>
          <ac:spMkLst>
            <pc:docMk/>
            <pc:sldMk cId="0" sldId="266"/>
            <ac:spMk id="28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40.749" v="945" actId="478"/>
          <ac:spMkLst>
            <pc:docMk/>
            <pc:sldMk cId="0" sldId="266"/>
            <ac:spMk id="290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39.509" v="944" actId="478"/>
          <ac:spMkLst>
            <pc:docMk/>
            <pc:sldMk cId="0" sldId="266"/>
            <ac:spMk id="291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38.103" v="943" actId="478"/>
          <ac:spMkLst>
            <pc:docMk/>
            <pc:sldMk cId="0" sldId="266"/>
            <ac:spMk id="292" creationId="{00000000-0000-0000-0000-000000000000}"/>
          </ac:spMkLst>
        </pc:spChg>
        <pc:grpChg chg="add mod">
          <ac:chgData name="Domenico Zianni - domenico.zianni@studio.unibo.it" userId="47c1e55a-2885-44b5-bcc1-cd710f99c270" providerId="ADAL" clId="{E1169DAB-27F1-44ED-A2BA-559E2EF97028}" dt="2026-02-24T12:35:33.040" v="942" actId="14100"/>
          <ac:grpSpMkLst>
            <pc:docMk/>
            <pc:sldMk cId="0" sldId="266"/>
            <ac:grpSpMk id="2" creationId="{A776B419-9A5A-F0FF-394F-F283A7AE6D2D}"/>
          </ac:grpSpMkLst>
        </pc:grpChg>
        <pc:grpChg chg="mod">
          <ac:chgData name="Domenico Zianni - domenico.zianni@studio.unibo.it" userId="47c1e55a-2885-44b5-bcc1-cd710f99c270" providerId="ADAL" clId="{E1169DAB-27F1-44ED-A2BA-559E2EF97028}" dt="2026-02-24T12:32:43.964" v="933"/>
          <ac:grpSpMkLst>
            <pc:docMk/>
            <pc:sldMk cId="0" sldId="266"/>
            <ac:grpSpMk id="4" creationId="{28B42A0A-3D13-540E-044A-9CEAE35A91EA}"/>
          </ac:grpSpMkLst>
        </pc:grpChg>
        <pc:picChg chg="del">
          <ac:chgData name="Domenico Zianni - domenico.zianni@studio.unibo.it" userId="47c1e55a-2885-44b5-bcc1-cd710f99c270" providerId="ADAL" clId="{E1169DAB-27F1-44ED-A2BA-559E2EF97028}" dt="2026-02-24T12:32:42.648" v="932" actId="478"/>
          <ac:picMkLst>
            <pc:docMk/>
            <pc:sldMk cId="0" sldId="266"/>
            <ac:picMk id="293" creationId="{00000000-0000-0000-0000-000000000000}"/>
          </ac:picMkLst>
        </pc:picChg>
        <pc:cxnChg chg="mod">
          <ac:chgData name="Domenico Zianni - domenico.zianni@studio.unibo.it" userId="47c1e55a-2885-44b5-bcc1-cd710f99c270" providerId="ADAL" clId="{E1169DAB-27F1-44ED-A2BA-559E2EF97028}" dt="2026-02-24T12:36:12.414" v="946" actId="1582"/>
          <ac:cxnSpMkLst>
            <pc:docMk/>
            <pc:sldMk cId="0" sldId="266"/>
            <ac:cxnSpMk id="5" creationId="{E5BEF2AE-FBC8-2867-B2BE-627E1CD3EEB4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2:36:43.602" v="949" actId="1582"/>
          <ac:cxnSpMkLst>
            <pc:docMk/>
            <pc:sldMk cId="0" sldId="266"/>
            <ac:cxnSpMk id="6" creationId="{A7D0AF1C-3684-6CDD-02E3-33CEC0FD4155}"/>
          </ac:cxnSpMkLst>
        </pc:cxn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21:42:07.989" v="2499" actId="20577"/>
        <pc:sldMkLst>
          <pc:docMk/>
          <pc:sldMk cId="0" sldId="267"/>
        </pc:sldMkLst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2" creationId="{9AAF6EF0-6FD2-E825-E2B5-F1C54F2DC252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3" creationId="{737F147E-F8FE-3CD9-5EEA-DC221260C26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4" creationId="{858028F2-6954-9878-BE08-72870E691F0E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5" creationId="{2293E8EE-8571-ACED-3487-F0DD80D9C3A6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6" creationId="{4038C504-6825-7C2C-D5AA-D28B2EF0158C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7" creationId="{600B585B-3A7F-EF0B-3EB8-FB2F4735356B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8" creationId="{030370B7-A813-4238-2D32-92F623D19B37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9" creationId="{535BA888-30AC-3FBC-D617-E6772A9C4E49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10" creationId="{5D04BA78-3048-E54E-7206-C8A60BB14C71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4.188" v="1757" actId="478"/>
          <ac:spMkLst>
            <pc:docMk/>
            <pc:sldMk cId="0" sldId="267"/>
            <ac:spMk id="12" creationId="{1BC041B5-E99B-6D46-9CB4-DE56FFC73EEA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2.600" v="1756" actId="478"/>
          <ac:spMkLst>
            <pc:docMk/>
            <pc:sldMk cId="0" sldId="267"/>
            <ac:spMk id="14" creationId="{034E9608-AA2A-B84A-1D96-64C6CE9F35A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35.691" v="1758" actId="478"/>
          <ac:spMkLst>
            <pc:docMk/>
            <pc:sldMk cId="0" sldId="267"/>
            <ac:spMk id="16" creationId="{A54F3F2B-82D3-57CF-4BCF-554C8A9EDD65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7.712" v="1759" actId="478"/>
          <ac:spMkLst>
            <pc:docMk/>
            <pc:sldMk cId="0" sldId="267"/>
            <ac:spMk id="18" creationId="{89002E9E-7D13-CF7F-B62E-7D8D2223E97E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40.385" v="1760" actId="478"/>
          <ac:spMkLst>
            <pc:docMk/>
            <pc:sldMk cId="0" sldId="267"/>
            <ac:spMk id="20" creationId="{2A933992-739B-0394-EB87-FA04DD162805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42.910" v="1761" actId="478"/>
          <ac:spMkLst>
            <pc:docMk/>
            <pc:sldMk cId="0" sldId="267"/>
            <ac:spMk id="22" creationId="{8D486E9F-A6AB-4EC7-101B-8BADD568FD3D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00.484" v="1764" actId="478"/>
          <ac:spMkLst>
            <pc:docMk/>
            <pc:sldMk cId="0" sldId="267"/>
            <ac:spMk id="24" creationId="{B64A240F-6716-FBDB-FAD8-A406D1A1D72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26" creationId="{7F59105C-0CFA-1481-2253-5AE807761C4B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28" creationId="{9BA451D4-5463-5E92-A363-1601CBD57AB3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30" creationId="{D6DE727A-7E36-F7CC-9AEB-65F18759D9C8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25.081" v="1772" actId="478"/>
          <ac:spMkLst>
            <pc:docMk/>
            <pc:sldMk cId="0" sldId="267"/>
            <ac:spMk id="34" creationId="{E92D21C5-CEBD-65CC-BBC7-5B4990A31A0A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30.597" v="1774" actId="478"/>
          <ac:spMkLst>
            <pc:docMk/>
            <pc:sldMk cId="0" sldId="267"/>
            <ac:spMk id="36" creationId="{E8ACE394-41C5-4479-11B7-D1E8D87400DE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21:42:07.989" v="2499" actId="20577"/>
          <ac:spMkLst>
            <pc:docMk/>
            <pc:sldMk cId="0" sldId="267"/>
            <ac:spMk id="39" creationId="{EF080EFD-FBCC-F17C-B2E7-28421A11C5CC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9:09:26.204" v="2094" actId="767"/>
          <ac:spMkLst>
            <pc:docMk/>
            <pc:sldMk cId="0" sldId="267"/>
            <ac:spMk id="40" creationId="{6A347EBB-BBA3-A269-675B-00C9ACA1454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9:09:49.406" v="2099" actId="1076"/>
          <ac:spMkLst>
            <pc:docMk/>
            <pc:sldMk cId="0" sldId="267"/>
            <ac:spMk id="298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29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0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1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2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3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4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5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6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9:00:22.643" v="1771" actId="478"/>
          <ac:spMkLst>
            <pc:docMk/>
            <pc:sldMk cId="0" sldId="267"/>
            <ac:spMk id="307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9:00:27.809" v="1773" actId="478"/>
          <ac:spMkLst>
            <pc:docMk/>
            <pc:sldMk cId="0" sldId="267"/>
            <ac:spMk id="308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10" creationId="{00000000-0000-0000-0000-000000000000}"/>
          </ac:spMkLst>
        </pc:spChg>
        <pc:picChg chg="add mod">
          <ac:chgData name="Domenico Zianni - domenico.zianni@studio.unibo.it" userId="47c1e55a-2885-44b5-bcc1-cd710f99c270" providerId="ADAL" clId="{E1169DAB-27F1-44ED-A2BA-559E2EF97028}" dt="2026-02-24T19:11:39.099" v="2179" actId="1076"/>
          <ac:picMkLst>
            <pc:docMk/>
            <pc:sldMk cId="0" sldId="267"/>
            <ac:picMk id="32" creationId="{CB926FA9-DFE5-24E0-34DE-7E6B66E8DB75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9:34:01.790" v="2416" actId="1076"/>
          <ac:picMkLst>
            <pc:docMk/>
            <pc:sldMk cId="0" sldId="267"/>
            <ac:picMk id="38" creationId="{F2B9A3FD-6442-7CB3-2176-E9D03904C378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68"/>
        </pc:sldMkLst>
      </pc:sldChg>
      <pc:sldChg chg="addSp delSp modSp mod ord modNotes modNotesTx">
        <pc:chgData name="Domenico Zianni - domenico.zianni@studio.unibo.it" userId="47c1e55a-2885-44b5-bcc1-cd710f99c270" providerId="ADAL" clId="{E1169DAB-27F1-44ED-A2BA-559E2EF97028}" dt="2026-02-25T10:39:21.950" v="3147" actId="20577"/>
        <pc:sldMkLst>
          <pc:docMk/>
          <pc:sldMk cId="0" sldId="269"/>
        </pc:sldMkLst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3" creationId="{EF2585F0-0511-361F-B285-BA0C9EF86D2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4" creationId="{9171C850-F94F-866D-166C-1595E2DD6185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5" creationId="{48217ABE-4257-29D6-7994-0739885C2C56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0" creationId="{A0B4833F-3C13-4B8F-E619-2DFBF53156BE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1" creationId="{65C95ECE-E961-C128-238B-D45C48E103AD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2" creationId="{7EF370B4-26A6-FBE6-3A1D-01938C8FEF1B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29:58.913" v="1096"/>
          <ac:spMkLst>
            <pc:docMk/>
            <pc:sldMk cId="0" sldId="269"/>
            <ac:spMk id="14" creationId="{2DA91498-3DD9-4DB0-A3CD-E793C6F4BEE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3:01.818" v="1141" actId="1076"/>
          <ac:spMkLst>
            <pc:docMk/>
            <pc:sldMk cId="0" sldId="269"/>
            <ac:spMk id="32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3:17.590" v="1142" actId="1076"/>
          <ac:spMkLst>
            <pc:docMk/>
            <pc:sldMk cId="0" sldId="269"/>
            <ac:spMk id="323" creationId="{00000000-0000-0000-0000-00000000000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32:16.907" v="1140" actId="20577"/>
          <ac:spMkLst>
            <pc:docMk/>
            <pc:sldMk cId="0" sldId="269"/>
            <ac:spMk id="324" creationId="{00000000-0000-0000-0000-000000000000}"/>
          </ac:spMkLst>
        </pc:spChg>
        <pc:grpChg chg="add mod">
          <ac:chgData name="Domenico Zianni - domenico.zianni@studio.unibo.it" userId="47c1e55a-2885-44b5-bcc1-cd710f99c270" providerId="ADAL" clId="{E1169DAB-27F1-44ED-A2BA-559E2EF97028}" dt="2026-02-24T13:31:58.100" v="1134" actId="1076"/>
          <ac:grpSpMkLst>
            <pc:docMk/>
            <pc:sldMk cId="0" sldId="269"/>
            <ac:grpSpMk id="2" creationId="{4269CA01-D05F-EB31-EDCB-2BE0C9C26439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26:59.003" v="1068" actId="478"/>
          <ac:grpSpMkLst>
            <pc:docMk/>
            <pc:sldMk cId="0" sldId="269"/>
            <ac:grpSpMk id="325" creationId="{00000000-0000-0000-0000-000000000000}"/>
          </ac:grpSpMkLst>
        </pc:grp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6" creationId="{CF9794AE-4B36-97BF-537A-B1D6B5778709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7" creationId="{223C9D39-2F60-95B4-23D6-A00AB9565D97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8" creationId="{AA9745B0-2C6A-4BED-5EB6-09C9CB571E6C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9" creationId="{8C855A11-CC3F-7563-BC5B-5FFCCA073C8C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13" creationId="{88BF4A45-0872-B65A-6320-C5F313EB5A02}"/>
          </ac:cxnSpMkLst>
        </pc:cxn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56:14.909" v="1752" actId="179"/>
        <pc:sldMkLst>
          <pc:docMk/>
          <pc:sldMk cId="0" sldId="270"/>
        </pc:sldMkLst>
        <pc:spChg chg="add mod">
          <ac:chgData name="Domenico Zianni - domenico.zianni@studio.unibo.it" userId="47c1e55a-2885-44b5-bcc1-cd710f99c270" providerId="ADAL" clId="{E1169DAB-27F1-44ED-A2BA-559E2EF97028}" dt="2026-02-24T18:56:14.909" v="1752" actId="179"/>
          <ac:spMkLst>
            <pc:docMk/>
            <pc:sldMk cId="0" sldId="270"/>
            <ac:spMk id="3" creationId="{1C342AAE-58CF-B5CC-3025-E6E3F70D8ED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3T18:31:43.543" v="709" actId="1076"/>
          <ac:spMkLst>
            <pc:docMk/>
            <pc:sldMk cId="0" sldId="270"/>
            <ac:spMk id="12" creationId="{CBD3D1B3-C7F6-4CBB-D43F-8D08FEAE38A4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41.236" v="716" actId="1076"/>
          <ac:spMkLst>
            <pc:docMk/>
            <pc:sldMk cId="0" sldId="270"/>
            <ac:spMk id="35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18.214" v="715" actId="1076"/>
          <ac:spMkLst>
            <pc:docMk/>
            <pc:sldMk cId="0" sldId="270"/>
            <ac:spMk id="35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0:37.802" v="682"/>
          <ac:spMkLst>
            <pc:docMk/>
            <pc:sldMk cId="0" sldId="270"/>
            <ac:spMk id="35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01.636" v="711"/>
          <ac:spMkLst>
            <pc:docMk/>
            <pc:sldMk cId="0" sldId="270"/>
            <ac:spMk id="361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8:55:47.663" v="1738" actId="478"/>
          <ac:spMkLst>
            <pc:docMk/>
            <pc:sldMk cId="0" sldId="270"/>
            <ac:spMk id="36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5:53.160" v="1739" actId="21"/>
          <ac:spMkLst>
            <pc:docMk/>
            <pc:sldMk cId="0" sldId="270"/>
            <ac:spMk id="363" creationId="{00000000-0000-0000-0000-000000000000}"/>
          </ac:spMkLst>
        </pc:sp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71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4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5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6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7"/>
        </pc:sldMkLst>
      </pc:sldChg>
      <pc:sldChg chg="modSp del mod ord modNotes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78"/>
        </pc:sldMkLst>
        <pc:spChg chg="mod">
          <ac:chgData name="Domenico Zianni - domenico.zianni@studio.unibo.it" userId="47c1e55a-2885-44b5-bcc1-cd710f99c270" providerId="ADAL" clId="{E1169DAB-27F1-44ED-A2BA-559E2EF97028}" dt="2026-02-24T12:27:32.112" v="929" actId="20577"/>
          <ac:spMkLst>
            <pc:docMk/>
            <pc:sldMk cId="0" sldId="278"/>
            <ac:spMk id="755" creationId="{00000000-0000-0000-0000-000000000000}"/>
          </ac:spMkLst>
        </pc:spChg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79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0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34:51.684" v="1514"/>
        <pc:sldMkLst>
          <pc:docMk/>
          <pc:sldMk cId="0" sldId="281"/>
        </pc:sldMkLst>
        <pc:spChg chg="add del mod">
          <ac:chgData name="Domenico Zianni - domenico.zianni@studio.unibo.it" userId="47c1e55a-2885-44b5-bcc1-cd710f99c270" providerId="ADAL" clId="{E1169DAB-27F1-44ED-A2BA-559E2EF97028}" dt="2026-02-24T13:44:01.842" v="1284" actId="478"/>
          <ac:spMkLst>
            <pc:docMk/>
            <pc:sldMk cId="0" sldId="281"/>
            <ac:spMk id="6" creationId="{93BD3996-48ED-FB27-7F37-F9BA7F245CE5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4:48.547" v="1262" actId="20577"/>
          <ac:spMkLst>
            <pc:docMk/>
            <pc:sldMk cId="0" sldId="281"/>
            <ac:spMk id="852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34:56.014" v="1263" actId="478"/>
          <ac:spMkLst>
            <pc:docMk/>
            <pc:sldMk cId="0" sldId="281"/>
            <ac:spMk id="854" creationId="{00000000-0000-0000-0000-000000000000}"/>
          </ac:spMkLst>
        </pc:spChg>
        <pc:grpChg chg="del">
          <ac:chgData name="Domenico Zianni - domenico.zianni@studio.unibo.it" userId="47c1e55a-2885-44b5-bcc1-cd710f99c270" providerId="ADAL" clId="{E1169DAB-27F1-44ED-A2BA-559E2EF97028}" dt="2026-02-24T13:35:06.199" v="1265" actId="478"/>
          <ac:grpSpMkLst>
            <pc:docMk/>
            <pc:sldMk cId="0" sldId="281"/>
            <ac:grpSpMk id="855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35:07.836" v="1266" actId="478"/>
          <ac:grpSpMkLst>
            <pc:docMk/>
            <pc:sldMk cId="0" sldId="281"/>
            <ac:grpSpMk id="860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35:04.672" v="1264" actId="478"/>
          <ac:grpSpMkLst>
            <pc:docMk/>
            <pc:sldMk cId="0" sldId="281"/>
            <ac:grpSpMk id="863" creationId="{00000000-0000-0000-0000-000000000000}"/>
          </ac:grpSpMkLst>
        </pc:grpChg>
        <pc:picChg chg="add del mod">
          <ac:chgData name="Domenico Zianni - domenico.zianni@studio.unibo.it" userId="47c1e55a-2885-44b5-bcc1-cd710f99c270" providerId="ADAL" clId="{E1169DAB-27F1-44ED-A2BA-559E2EF97028}" dt="2026-02-24T13:40:44.488" v="1272" actId="478"/>
          <ac:picMkLst>
            <pc:docMk/>
            <pc:sldMk cId="0" sldId="281"/>
            <ac:picMk id="3" creationId="{1FB6C138-31EF-A212-4310-5F8A55B2FE5A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3:44:41.870" v="1285" actId="1076"/>
          <ac:picMkLst>
            <pc:docMk/>
            <pc:sldMk cId="0" sldId="281"/>
            <ac:picMk id="5" creationId="{54E5B8DE-81DF-99B4-304B-5688C54390F9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4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5"/>
        </pc:sldMkLst>
      </pc:sldChg>
      <pc:sldChg chg="modSp del mod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6"/>
        </pc:sldMkLst>
        <pc:spChg chg="mod">
          <ac:chgData name="Domenico Zianni - domenico.zianni@studio.unibo.it" userId="47c1e55a-2885-44b5-bcc1-cd710f99c270" providerId="ADAL" clId="{E1169DAB-27F1-44ED-A2BA-559E2EF97028}" dt="2026-02-24T12:34:06.457" v="939" actId="207"/>
          <ac:spMkLst>
            <pc:docMk/>
            <pc:sldMk cId="0" sldId="286"/>
            <ac:spMk id="1453" creationId="{00000000-0000-0000-0000-000000000000}"/>
          </ac:spMkLst>
        </pc:spChg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7"/>
        </pc:sldMkLst>
      </pc:sldChg>
      <pc:sldChg chg="del">
        <pc:chgData name="Domenico Zianni - domenico.zianni@studio.unibo.it" userId="47c1e55a-2885-44b5-bcc1-cd710f99c270" providerId="ADAL" clId="{E1169DAB-27F1-44ED-A2BA-559E2EF97028}" dt="2026-02-24T13:22:01.425" v="1065" actId="2696"/>
        <pc:sldMkLst>
          <pc:docMk/>
          <pc:sldMk cId="0" sldId="288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9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0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1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9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94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5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6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7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8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9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300"/>
        </pc:sldMkLst>
      </pc:sldChg>
      <pc:sldChg chg="addSp delSp modSp add mod">
        <pc:chgData name="Domenico Zianni - domenico.zianni@studio.unibo.it" userId="47c1e55a-2885-44b5-bcc1-cd710f99c270" providerId="ADAL" clId="{E1169DAB-27F1-44ED-A2BA-559E2EF97028}" dt="2026-02-24T21:36:51.601" v="2495" actId="179"/>
        <pc:sldMkLst>
          <pc:docMk/>
          <pc:sldMk cId="4013395372" sldId="301"/>
        </pc:sldMkLst>
        <pc:spChg chg="add del mod">
          <ac:chgData name="Domenico Zianni - domenico.zianni@studio.unibo.it" userId="47c1e55a-2885-44b5-bcc1-cd710f99c270" providerId="ADAL" clId="{E1169DAB-27F1-44ED-A2BA-559E2EF97028}" dt="2026-02-24T13:56:05.443" v="1373" actId="478"/>
          <ac:spMkLst>
            <pc:docMk/>
            <pc:sldMk cId="4013395372" sldId="301"/>
            <ac:spMk id="3" creationId="{9B11E007-C2DE-5675-396A-49A1AE8A5E51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4.188" v="1379" actId="478"/>
          <ac:spMkLst>
            <pc:docMk/>
            <pc:sldMk cId="4013395372" sldId="301"/>
            <ac:spMk id="4" creationId="{352E38CF-32F3-1DE8-18EC-806C0AFF3CDA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2.584" v="1378" actId="478"/>
          <ac:spMkLst>
            <pc:docMk/>
            <pc:sldMk cId="4013395372" sldId="301"/>
            <ac:spMk id="5" creationId="{4C160AF4-46C1-6F17-4C3D-1474CFFA154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42.511" v="1383" actId="478"/>
          <ac:spMkLst>
            <pc:docMk/>
            <pc:sldMk cId="4013395372" sldId="301"/>
            <ac:spMk id="7" creationId="{9BECA604-F6F1-446D-E41F-6AC5D1D4F848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41.178" v="1382" actId="478"/>
          <ac:spMkLst>
            <pc:docMk/>
            <pc:sldMk cId="4013395372" sldId="301"/>
            <ac:spMk id="9" creationId="{DF59C635-08C5-D797-A6CC-65FBFDE395C7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52.377" v="1387" actId="478"/>
          <ac:spMkLst>
            <pc:docMk/>
            <pc:sldMk cId="4013395372" sldId="301"/>
            <ac:spMk id="11" creationId="{494F4A73-3420-80F3-AC77-099CED8AAAD6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50.809" v="1386" actId="478"/>
          <ac:spMkLst>
            <pc:docMk/>
            <pc:sldMk cId="4013395372" sldId="301"/>
            <ac:spMk id="13" creationId="{2B2EFC40-6A52-1F2A-DB03-A78C23F4A84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8:25.633" v="1409" actId="1076"/>
          <ac:spMkLst>
            <pc:docMk/>
            <pc:sldMk cId="4013395372" sldId="301"/>
            <ac:spMk id="216" creationId="{AFA5D4C3-4148-0B3F-1D88-541162AB278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7" creationId="{A591CE2C-11F1-8361-7464-CC1D39DBA044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8" creationId="{E8D3C10D-2910-F9DA-CC87-622CCBA40B6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9" creationId="{AD68E00C-24D6-E873-0127-A982EF6E2ED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20" creationId="{D4915CA7-380C-7ECB-3EFA-1648851A636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21" creationId="{5722FA94-0C17-F7CA-46EF-5665B2D9824A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47.800" v="1385" actId="478"/>
          <ac:spMkLst>
            <pc:docMk/>
            <pc:sldMk cId="4013395372" sldId="301"/>
            <ac:spMk id="222" creationId="{056D8507-1B09-C689-1D4F-EA05C8794635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46.125" v="1384" actId="478"/>
          <ac:spMkLst>
            <pc:docMk/>
            <pc:sldMk cId="4013395372" sldId="301"/>
            <ac:spMk id="223" creationId="{2131ADAC-F0C6-B966-CE42-8B6643C83202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02.354" v="1372" actId="478"/>
          <ac:spMkLst>
            <pc:docMk/>
            <pc:sldMk cId="4013395372" sldId="301"/>
            <ac:spMk id="224" creationId="{67FDA202-AC87-6402-C1A2-4F47C540210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36:51.601" v="2495" actId="179"/>
          <ac:spMkLst>
            <pc:docMk/>
            <pc:sldMk cId="4013395372" sldId="301"/>
            <ac:spMk id="225" creationId="{DF042235-6E13-C9F7-6A89-BF0C8B39A6CF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8.385" v="1381" actId="478"/>
          <ac:spMkLst>
            <pc:docMk/>
            <pc:sldMk cId="4013395372" sldId="301"/>
            <ac:spMk id="229" creationId="{175155C9-053E-3E52-324A-DD8563DDD7B1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6.521" v="1380" actId="478"/>
          <ac:spMkLst>
            <pc:docMk/>
            <pc:sldMk cId="4013395372" sldId="301"/>
            <ac:spMk id="230" creationId="{1EF29513-342E-A873-BF02-8894960E7196}"/>
          </ac:spMkLst>
        </pc:spChg>
        <pc:picChg chg="add mod">
          <ac:chgData name="Domenico Zianni - domenico.zianni@studio.unibo.it" userId="47c1e55a-2885-44b5-bcc1-cd710f99c270" providerId="ADAL" clId="{E1169DAB-27F1-44ED-A2BA-559E2EF97028}" dt="2026-02-24T13:58:32.042" v="1411" actId="1076"/>
          <ac:picMkLst>
            <pc:docMk/>
            <pc:sldMk cId="4013395372" sldId="301"/>
            <ac:picMk id="14" creationId="{B102F464-8F93-A315-C466-30288F982221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3:58:28.524" v="1410" actId="1076"/>
          <ac:picMkLst>
            <pc:docMk/>
            <pc:sldMk cId="4013395372" sldId="301"/>
            <ac:picMk id="15" creationId="{28CEF47A-B431-7D64-5C1C-8278F7CA5B31}"/>
          </ac:picMkLst>
        </pc:picChg>
      </pc:sldChg>
      <pc:sldChg chg="new">
        <pc:chgData name="Domenico Zianni - domenico.zianni@studio.unibo.it" userId="47c1e55a-2885-44b5-bcc1-cd710f99c270" providerId="ADAL" clId="{E1169DAB-27F1-44ED-A2BA-559E2EF97028}" dt="2026-02-25T10:29:19.017" v="2512" actId="680"/>
        <pc:sldMkLst>
          <pc:docMk/>
          <pc:sldMk cId="1746863577" sldId="302"/>
        </pc:sldMkLst>
      </pc:sldChg>
      <pc:sldMasterChg chg="delSldLayout">
        <pc:chgData name="Domenico Zianni - domenico.zianni@studio.unibo.it" userId="47c1e55a-2885-44b5-bcc1-cd710f99c270" providerId="ADAL" clId="{E1169DAB-27F1-44ED-A2BA-559E2EF97028}" dt="2026-02-24T21:47:13.497" v="2511" actId="2696"/>
        <pc:sldMasterMkLst>
          <pc:docMk/>
          <pc:sldMasterMk cId="0" sldId="2147483671"/>
        </pc:sldMasterMkLst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49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66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6:53.916" v="2509" actId="2696"/>
          <pc:sldLayoutMkLst>
            <pc:docMk/>
            <pc:sldMasterMk cId="0" sldId="2147483671"/>
            <pc:sldLayoutMk cId="0" sldId="2147483667"/>
          </pc:sldLayoutMkLst>
        </pc:sldLayoutChg>
      </pc:sldMasterChg>
      <pc:sldMasterChg chg="del delSldLayout">
        <pc:chgData name="Domenico Zianni - domenico.zianni@studio.unibo.it" userId="47c1e55a-2885-44b5-bcc1-cd710f99c270" providerId="ADAL" clId="{E1169DAB-27F1-44ED-A2BA-559E2EF97028}" dt="2026-02-24T21:46:53.916" v="2509" actId="2696"/>
        <pc:sldMasterMkLst>
          <pc:docMk/>
          <pc:sldMasterMk cId="0" sldId="2147483672"/>
        </pc:sldMasterMkLst>
        <pc:sldLayoutChg chg="del">
          <pc:chgData name="Domenico Zianni - domenico.zianni@studio.unibo.it" userId="47c1e55a-2885-44b5-bcc1-cd710f99c270" providerId="ADAL" clId="{E1169DAB-27F1-44ED-A2BA-559E2EF97028}" dt="2026-02-24T21:46:53.916" v="2509" actId="2696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83336B72-5B6B-10A7-A67D-8572F4A1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20de4b7d_0_136:notes">
            <a:extLst>
              <a:ext uri="{FF2B5EF4-FFF2-40B4-BE49-F238E27FC236}">
                <a16:creationId xmlns:a16="http://schemas.microsoft.com/office/drawing/2014/main" id="{D9E97DBD-347D-7821-C293-4CD9FAE25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20de4b7d_0_136:notes">
            <a:extLst>
              <a:ext uri="{FF2B5EF4-FFF2-40B4-BE49-F238E27FC236}">
                <a16:creationId xmlns:a16="http://schemas.microsoft.com/office/drawing/2014/main" id="{F33DE9EC-CED9-48BD-F51B-433187153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2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Limitations</a:t>
            </a:r>
            <a:r>
              <a:rPr lang="it-IT" dirty="0"/>
              <a:t>: - </a:t>
            </a:r>
            <a:r>
              <a:rPr lang="it-IT" dirty="0" err="1"/>
              <a:t>how</a:t>
            </a:r>
            <a:r>
              <a:rPr lang="it-IT" dirty="0"/>
              <a:t> to include </a:t>
            </a: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features in the model-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do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bioinformatics</a:t>
            </a:r>
            <a:r>
              <a:rPr lang="it-IT" dirty="0"/>
              <a:t> tools (</a:t>
            </a:r>
            <a:r>
              <a:rPr lang="it-IT" dirty="0" err="1"/>
              <a:t>e.g</a:t>
            </a:r>
            <a:r>
              <a:rPr lang="it-IT" dirty="0"/>
              <a:t> PDBeFold) to </a:t>
            </a:r>
            <a:r>
              <a:rPr lang="it-IT" dirty="0" err="1"/>
              <a:t>retrieve</a:t>
            </a:r>
            <a:r>
              <a:rPr lang="it-IT" dirty="0"/>
              <a:t> </a:t>
            </a:r>
            <a:r>
              <a:rPr lang="it-IT" dirty="0" err="1"/>
              <a:t>ss</a:t>
            </a:r>
            <a:r>
              <a:rPr lang="it-IT" dirty="0"/>
              <a:t> info, in </a:t>
            </a:r>
            <a:r>
              <a:rPr lang="it-IT" dirty="0" err="1"/>
              <a:t>this</a:t>
            </a:r>
            <a:r>
              <a:rPr lang="it-IT" dirty="0"/>
              <a:t> way </a:t>
            </a:r>
            <a:r>
              <a:rPr lang="it-IT" dirty="0" err="1"/>
              <a:t>we</a:t>
            </a:r>
            <a:r>
              <a:rPr lang="it-IT" dirty="0"/>
              <a:t> can set 3D </a:t>
            </a:r>
            <a:r>
              <a:rPr lang="it-IT" dirty="0" err="1"/>
              <a:t>coordinates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aa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features and </a:t>
            </a:r>
            <a:r>
              <a:rPr lang="it-IT" dirty="0" err="1"/>
              <a:t>distances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edges</a:t>
            </a:r>
            <a:r>
              <a:rPr lang="it-IT" dirty="0"/>
              <a:t>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	-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the model </a:t>
            </a:r>
            <a:r>
              <a:rPr lang="it-IT" dirty="0" err="1"/>
              <a:t>predict</a:t>
            </a:r>
            <a:r>
              <a:rPr lang="it-IT" dirty="0"/>
              <a:t> 3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values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peptide- first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use </a:t>
            </a:r>
            <a:r>
              <a:rPr lang="it-IT" dirty="0" err="1"/>
              <a:t>coam</a:t>
            </a:r>
            <a:r>
              <a:rPr lang="it-IT" dirty="0"/>
              <a:t> (</a:t>
            </a:r>
            <a:r>
              <a:rPr lang="it-IT" dirty="0" err="1"/>
              <a:t>average</a:t>
            </a:r>
            <a:r>
              <a:rPr lang="it-IT" dirty="0"/>
              <a:t> </a:t>
            </a:r>
            <a:r>
              <a:rPr lang="it-IT" dirty="0" err="1"/>
              <a:t>wassh</a:t>
            </a:r>
            <a:r>
              <a:rPr lang="it-IT" dirty="0"/>
              <a:t> </a:t>
            </a:r>
            <a:r>
              <a:rPr lang="it-IT" dirty="0" err="1"/>
              <a:t>value</a:t>
            </a:r>
            <a:r>
              <a:rPr lang="it-IT" dirty="0"/>
              <a:t> for  </a:t>
            </a:r>
            <a:r>
              <a:rPr lang="it-IT" dirty="0" err="1"/>
              <a:t>each</a:t>
            </a:r>
            <a:r>
              <a:rPr lang="it-IT" dirty="0"/>
              <a:t> peptide) and integrate </a:t>
            </a:r>
            <a:r>
              <a:rPr lang="it-IT" dirty="0" err="1"/>
              <a:t>ss</a:t>
            </a:r>
            <a:r>
              <a:rPr lang="it-IT" dirty="0"/>
              <a:t> info,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try</a:t>
            </a:r>
            <a:r>
              <a:rPr lang="it-IT" dirty="0"/>
              <a:t> to use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washes for </a:t>
            </a:r>
            <a:r>
              <a:rPr lang="it-IT" dirty="0" err="1"/>
              <a:t>each</a:t>
            </a:r>
            <a:r>
              <a:rPr lang="it-IT" dirty="0"/>
              <a:t> sample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c12e5f0d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c12e5f0d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8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9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icons,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2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hyperlink" Target="https://github.com/mingo002/graph-ml-peptide-bind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jinorgbio.2022.11209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9CC17791-02B4-98BA-BFAE-8D7594C3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AFA5D4C3-4148-0B3F-1D88-541162AB278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73620" y="1809159"/>
            <a:ext cx="760978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Graph-Based Deep Learning for Predicting and Interpreting</a:t>
            </a:r>
            <a:br>
              <a:rPr lang="en-US" dirty="0"/>
            </a:br>
            <a:r>
              <a:rPr lang="en-US" dirty="0"/>
              <a:t>Peptide–Molybdenum Binding from Experimental Elution Data</a:t>
            </a: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A591CE2C-11F1-8361-7464-CC1D39DBA044}"/>
              </a:ext>
            </a:extLst>
          </p:cNvPr>
          <p:cNvSpPr/>
          <p:nvPr/>
        </p:nvSpPr>
        <p:spPr>
          <a:xfrm rot="5990292">
            <a:off x="7527107" y="4267766"/>
            <a:ext cx="1931965" cy="88165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E8D3C10D-2910-F9DA-CC87-622CCBA40B6B}"/>
              </a:ext>
            </a:extLst>
          </p:cNvPr>
          <p:cNvSpPr/>
          <p:nvPr/>
        </p:nvSpPr>
        <p:spPr>
          <a:xfrm rot="-1853308">
            <a:off x="6355187" y="3372739"/>
            <a:ext cx="2991614" cy="960775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AD68E00C-24D6-E873-0127-A982EF6E2ED2}"/>
              </a:ext>
            </a:extLst>
          </p:cNvPr>
          <p:cNvSpPr/>
          <p:nvPr/>
        </p:nvSpPr>
        <p:spPr>
          <a:xfrm rot="-207137">
            <a:off x="8057656" y="4828175"/>
            <a:ext cx="717402" cy="71740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>
            <a:extLst>
              <a:ext uri="{FF2B5EF4-FFF2-40B4-BE49-F238E27FC236}">
                <a16:creationId xmlns:a16="http://schemas.microsoft.com/office/drawing/2014/main" id="{D4915CA7-380C-7ECB-3EFA-1648851A6363}"/>
              </a:ext>
            </a:extLst>
          </p:cNvPr>
          <p:cNvSpPr/>
          <p:nvPr/>
        </p:nvSpPr>
        <p:spPr>
          <a:xfrm>
            <a:off x="6658274" y="3986262"/>
            <a:ext cx="717300" cy="717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5722FA94-0C17-F7CA-46EF-5665B2D9824A}"/>
              </a:ext>
            </a:extLst>
          </p:cNvPr>
          <p:cNvSpPr/>
          <p:nvPr/>
        </p:nvSpPr>
        <p:spPr>
          <a:xfrm>
            <a:off x="8371799" y="2968087"/>
            <a:ext cx="717300" cy="7173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>
            <a:extLst>
              <a:ext uri="{FF2B5EF4-FFF2-40B4-BE49-F238E27FC236}">
                <a16:creationId xmlns:a16="http://schemas.microsoft.com/office/drawing/2014/main" id="{DF042235-6E13-C9F7-6A89-BF0C8B39A6C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316294" y="3110862"/>
            <a:ext cx="3379408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Student:</a:t>
            </a:r>
            <a:r>
              <a:rPr lang="en-US" dirty="0"/>
              <a:t> Domenico Zianni</a:t>
            </a:r>
            <a:br>
              <a:rPr lang="en-US" dirty="0"/>
            </a:br>
            <a:r>
              <a:rPr lang="en-US" b="1" dirty="0"/>
              <a:t>Degree Program</a:t>
            </a:r>
            <a:r>
              <a:rPr lang="en-US" dirty="0"/>
              <a:t>: Bioinformatics</a:t>
            </a:r>
            <a:br>
              <a:rPr lang="en-US" dirty="0"/>
            </a:br>
            <a:r>
              <a:rPr lang="en-US" b="1" dirty="0"/>
              <a:t>Supervisor</a:t>
            </a:r>
            <a:r>
              <a:rPr lang="en-US" dirty="0"/>
              <a:t>: prof. Osman Ugur Sezerman</a:t>
            </a:r>
          </a:p>
          <a:p>
            <a:pPr marL="0" lvl="0" indent="0"/>
            <a:r>
              <a:rPr lang="en-US" b="1" dirty="0"/>
              <a:t>Collaborator: </a:t>
            </a:r>
            <a:r>
              <a:rPr lang="en-US" dirty="0"/>
              <a:t>Dr. Muhammet Baldan</a:t>
            </a:r>
          </a:p>
          <a:p>
            <a:pPr marL="1439863" lvl="0" indent="-1439863"/>
            <a:r>
              <a:rPr lang="en-US" b="1" dirty="0"/>
              <a:t>Hosting institution</a:t>
            </a:r>
            <a:r>
              <a:rPr lang="en-US" dirty="0"/>
              <a:t>: </a:t>
            </a:r>
            <a:r>
              <a:rPr lang="en-US" dirty="0" err="1"/>
              <a:t>Acıbadem</a:t>
            </a:r>
            <a:r>
              <a:rPr lang="en-US" dirty="0"/>
              <a:t> Mehmet Ali </a:t>
            </a:r>
            <a:r>
              <a:rPr lang="en-US" dirty="0" err="1"/>
              <a:t>Aydınlar</a:t>
            </a:r>
            <a:r>
              <a:rPr lang="en-US" dirty="0"/>
              <a:t> University (ACU), 2026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2F464-8F93-A315-C466-30288F982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43" b="92549" l="10000" r="90000">
                        <a14:foregroundMark x1="50400" y1="90588" x2="50400" y2="90588"/>
                        <a14:foregroundMark x1="51200" y1="92941" x2="51200" y2="92941"/>
                        <a14:foregroundMark x1="27600" y1="7843" x2="27600" y2="78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20" y="266520"/>
            <a:ext cx="1323220" cy="1349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EF47A-B431-7D64-5C1C-8278F7CA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114" y="266520"/>
            <a:ext cx="1349685" cy="13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EVALUATION &amp; INTERPRETATION</a:t>
            </a:r>
            <a:endParaRPr dirty="0"/>
          </a:p>
        </p:txBody>
      </p:sp>
      <p:sp>
        <p:nvSpPr>
          <p:cNvPr id="278" name="Google Shape;278;p36"/>
          <p:cNvSpPr txBox="1">
            <a:spLocks noGrp="1"/>
          </p:cNvSpPr>
          <p:nvPr>
            <p:ph type="ctrTitle" idx="4294967295"/>
          </p:nvPr>
        </p:nvSpPr>
        <p:spPr>
          <a:xfrm>
            <a:off x="705416" y="1430607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DATA SPLIT</a:t>
            </a:r>
            <a:endParaRPr sz="2200" dirty="0"/>
          </a:p>
        </p:txBody>
      </p:sp>
      <p:sp>
        <p:nvSpPr>
          <p:cNvPr id="279" name="Google Shape;279;p36"/>
          <p:cNvSpPr txBox="1">
            <a:spLocks noGrp="1"/>
          </p:cNvSpPr>
          <p:nvPr>
            <p:ph type="subTitle" idx="4294967295"/>
          </p:nvPr>
        </p:nvSpPr>
        <p:spPr>
          <a:xfrm>
            <a:off x="571125" y="1877413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Dataset split into training, validation, and test sets</a:t>
            </a:r>
            <a:endParaRPr sz="1400" dirty="0"/>
          </a:p>
        </p:txBody>
      </p:sp>
      <p:sp>
        <p:nvSpPr>
          <p:cNvPr id="280" name="Google Shape;280;p36"/>
          <p:cNvSpPr txBox="1">
            <a:spLocks noGrp="1"/>
          </p:cNvSpPr>
          <p:nvPr>
            <p:ph type="ctrTitle" idx="4294967295"/>
          </p:nvPr>
        </p:nvSpPr>
        <p:spPr>
          <a:xfrm>
            <a:off x="670650" y="3189580"/>
            <a:ext cx="156315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INTERPRETABILITY</a:t>
            </a:r>
            <a:endParaRPr sz="2200" dirty="0"/>
          </a:p>
        </p:txBody>
      </p:sp>
      <p:sp>
        <p:nvSpPr>
          <p:cNvPr id="281" name="Google Shape;281;p36"/>
          <p:cNvSpPr txBox="1">
            <a:spLocks noGrp="1"/>
          </p:cNvSpPr>
          <p:nvPr>
            <p:ph type="subTitle" idx="4294967295"/>
          </p:nvPr>
        </p:nvSpPr>
        <p:spPr>
          <a:xfrm>
            <a:off x="137703" y="3522156"/>
            <a:ext cx="2629045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Identify residues and features contributing to binding and compare binding behavior across different wash conditions</a:t>
            </a:r>
            <a:endParaRPr sz="1400" dirty="0"/>
          </a:p>
        </p:txBody>
      </p:sp>
      <p:sp>
        <p:nvSpPr>
          <p:cNvPr id="282" name="Google Shape;282;p36"/>
          <p:cNvSpPr txBox="1">
            <a:spLocks noGrp="1"/>
          </p:cNvSpPr>
          <p:nvPr>
            <p:ph type="ctrTitle" idx="4294967295"/>
          </p:nvPr>
        </p:nvSpPr>
        <p:spPr>
          <a:xfrm>
            <a:off x="2477903" y="1423297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PERFORMANCE</a:t>
            </a:r>
            <a:endParaRPr sz="2200"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4294967295"/>
          </p:nvPr>
        </p:nvSpPr>
        <p:spPr>
          <a:xfrm>
            <a:off x="2338942" y="1838274"/>
            <a:ext cx="1968409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84150">
              <a:buFont typeface="Arial" panose="020B0604020202020204" pitchFamily="34" charset="0"/>
              <a:buChar char="•"/>
            </a:pPr>
            <a:r>
              <a:rPr lang="en-US" sz="1400" dirty="0"/>
              <a:t>Correlation with experimental binding measurements</a:t>
            </a:r>
          </a:p>
          <a:p>
            <a:pPr indent="-184150">
              <a:buFont typeface="Arial" panose="020B0604020202020204" pitchFamily="34" charset="0"/>
              <a:buChar char="•"/>
            </a:pPr>
            <a:r>
              <a:rPr lang="en-US" sz="1400" dirty="0"/>
              <a:t>Regression error metrics</a:t>
            </a:r>
          </a:p>
        </p:txBody>
      </p:sp>
      <p:sp>
        <p:nvSpPr>
          <p:cNvPr id="286" name="Google Shape;286;p36"/>
          <p:cNvSpPr/>
          <p:nvPr/>
        </p:nvSpPr>
        <p:spPr>
          <a:xfrm>
            <a:off x="1263866" y="1060089"/>
            <a:ext cx="447900" cy="44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3036353" y="1085880"/>
            <a:ext cx="4479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1228275" y="2781119"/>
            <a:ext cx="447900" cy="44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5793;p62">
            <a:extLst>
              <a:ext uri="{FF2B5EF4-FFF2-40B4-BE49-F238E27FC236}">
                <a16:creationId xmlns:a16="http://schemas.microsoft.com/office/drawing/2014/main" id="{A776B419-9A5A-F0FF-394F-F283A7AE6D2D}"/>
              </a:ext>
            </a:extLst>
          </p:cNvPr>
          <p:cNvGrpSpPr/>
          <p:nvPr/>
        </p:nvGrpSpPr>
        <p:grpSpPr>
          <a:xfrm>
            <a:off x="4572000" y="1745307"/>
            <a:ext cx="3638550" cy="2512368"/>
            <a:chOff x="5159450" y="1919950"/>
            <a:chExt cx="1541050" cy="862500"/>
          </a:xfrm>
        </p:grpSpPr>
        <p:sp>
          <p:nvSpPr>
            <p:cNvPr id="3" name="Google Shape;5794;p62">
              <a:extLst>
                <a:ext uri="{FF2B5EF4-FFF2-40B4-BE49-F238E27FC236}">
                  <a16:creationId xmlns:a16="http://schemas.microsoft.com/office/drawing/2014/main" id="{F29C7D4E-50AB-AD69-342E-448AFEE5C29A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4" name="Google Shape;5795;p62">
              <a:extLst>
                <a:ext uri="{FF2B5EF4-FFF2-40B4-BE49-F238E27FC236}">
                  <a16:creationId xmlns:a16="http://schemas.microsoft.com/office/drawing/2014/main" id="{28B42A0A-3D13-540E-044A-9CEAE35A91EA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" name="Google Shape;5796;p62">
                <a:extLst>
                  <a:ext uri="{FF2B5EF4-FFF2-40B4-BE49-F238E27FC236}">
                    <a16:creationId xmlns:a16="http://schemas.microsoft.com/office/drawing/2014/main" id="{E5BEF2AE-FBC8-2867-B2BE-627E1CD3EEB4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494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5797;p62">
                <a:extLst>
                  <a:ext uri="{FF2B5EF4-FFF2-40B4-BE49-F238E27FC236}">
                    <a16:creationId xmlns:a16="http://schemas.microsoft.com/office/drawing/2014/main" id="{A7D0AF1C-3684-6CDD-02E3-33CEC0FD4155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494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/>
          <p:nvPr/>
        </p:nvSpPr>
        <p:spPr>
          <a:xfrm>
            <a:off x="3012640" y="283608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2421000" y="572196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AIMS &amp; EXPECTED OUTCOMES</a:t>
            </a:r>
            <a:endParaRPr sz="3600" dirty="0"/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1"/>
          </p:nvPr>
        </p:nvSpPr>
        <p:spPr>
          <a:xfrm flipH="1">
            <a:off x="3715015" y="1358100"/>
            <a:ext cx="3895800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it-IT" sz="1600" dirty="0" err="1"/>
              <a:t>Develop</a:t>
            </a:r>
            <a:r>
              <a:rPr lang="it-IT" sz="1600" dirty="0"/>
              <a:t> a </a:t>
            </a:r>
            <a:r>
              <a:rPr lang="it-IT" sz="1600" dirty="0" err="1"/>
              <a:t>predictive</a:t>
            </a:r>
            <a:r>
              <a:rPr lang="it-IT" sz="1600" dirty="0"/>
              <a:t> model for peptide–</a:t>
            </a:r>
            <a:r>
              <a:rPr lang="it-IT" sz="1600" dirty="0" err="1"/>
              <a:t>molybdenum</a:t>
            </a:r>
            <a:r>
              <a:rPr lang="it-IT" sz="1600" dirty="0"/>
              <a:t> </a:t>
            </a:r>
            <a:r>
              <a:rPr lang="it-IT" sz="1600" dirty="0" err="1"/>
              <a:t>binding</a:t>
            </a:r>
            <a:endParaRPr lang="it-IT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Incorporate experimental elution data and physicochemical features</a:t>
            </a:r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Improve prediction accuracy over simple sequence-based models</a:t>
            </a:r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Support rational peptide design without additional wet-lab screening</a:t>
            </a:r>
          </a:p>
        </p:txBody>
      </p:sp>
      <p:grpSp>
        <p:nvGrpSpPr>
          <p:cNvPr id="2" name="Google Shape;4757;p59">
            <a:extLst>
              <a:ext uri="{FF2B5EF4-FFF2-40B4-BE49-F238E27FC236}">
                <a16:creationId xmlns:a16="http://schemas.microsoft.com/office/drawing/2014/main" id="{4269CA01-D05F-EB31-EDCB-2BE0C9C26439}"/>
              </a:ext>
            </a:extLst>
          </p:cNvPr>
          <p:cNvGrpSpPr/>
          <p:nvPr/>
        </p:nvGrpSpPr>
        <p:grpSpPr>
          <a:xfrm>
            <a:off x="737516" y="1581736"/>
            <a:ext cx="2177134" cy="2427300"/>
            <a:chOff x="1839112" y="2209163"/>
            <a:chExt cx="1918159" cy="2233784"/>
          </a:xfrm>
        </p:grpSpPr>
        <p:sp>
          <p:nvSpPr>
            <p:cNvPr id="3" name="Google Shape;4758;p59">
              <a:extLst>
                <a:ext uri="{FF2B5EF4-FFF2-40B4-BE49-F238E27FC236}">
                  <a16:creationId xmlns:a16="http://schemas.microsoft.com/office/drawing/2014/main" id="{EF2585F0-0511-361F-B285-BA0C9EF86D20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759;p59">
              <a:extLst>
                <a:ext uri="{FF2B5EF4-FFF2-40B4-BE49-F238E27FC236}">
                  <a16:creationId xmlns:a16="http://schemas.microsoft.com/office/drawing/2014/main" id="{9171C850-F94F-866D-166C-1595E2DD6185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60;p59">
              <a:extLst>
                <a:ext uri="{FF2B5EF4-FFF2-40B4-BE49-F238E27FC236}">
                  <a16:creationId xmlns:a16="http://schemas.microsoft.com/office/drawing/2014/main" id="{48217ABE-4257-29D6-7994-0739885C2C56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4761;p59">
              <a:extLst>
                <a:ext uri="{FF2B5EF4-FFF2-40B4-BE49-F238E27FC236}">
                  <a16:creationId xmlns:a16="http://schemas.microsoft.com/office/drawing/2014/main" id="{CF9794AE-4B36-97BF-537A-B1D6B5778709}"/>
                </a:ext>
              </a:extLst>
            </p:cNvPr>
            <p:cNvCxnSpPr>
              <a:stCxn id="3" idx="6"/>
              <a:endCxn id="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4762;p59">
              <a:extLst>
                <a:ext uri="{FF2B5EF4-FFF2-40B4-BE49-F238E27FC236}">
                  <a16:creationId xmlns:a16="http://schemas.microsoft.com/office/drawing/2014/main" id="{223C9D39-2F60-95B4-23D6-A00AB9565D97}"/>
                </a:ext>
              </a:extLst>
            </p:cNvPr>
            <p:cNvCxnSpPr>
              <a:stCxn id="4" idx="4"/>
              <a:endCxn id="10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64;p59">
              <a:extLst>
                <a:ext uri="{FF2B5EF4-FFF2-40B4-BE49-F238E27FC236}">
                  <a16:creationId xmlns:a16="http://schemas.microsoft.com/office/drawing/2014/main" id="{AA9745B0-2C6A-4BED-5EB6-09C9CB571E6C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5;p59">
              <a:extLst>
                <a:ext uri="{FF2B5EF4-FFF2-40B4-BE49-F238E27FC236}">
                  <a16:creationId xmlns:a16="http://schemas.microsoft.com/office/drawing/2014/main" id="{8C855A11-CC3F-7563-BC5B-5FFCCA073C8C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763;p59">
              <a:extLst>
                <a:ext uri="{FF2B5EF4-FFF2-40B4-BE49-F238E27FC236}">
                  <a16:creationId xmlns:a16="http://schemas.microsoft.com/office/drawing/2014/main" id="{A0B4833F-3C13-4B8F-E619-2DFBF53156BE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66;p59">
              <a:extLst>
                <a:ext uri="{FF2B5EF4-FFF2-40B4-BE49-F238E27FC236}">
                  <a16:creationId xmlns:a16="http://schemas.microsoft.com/office/drawing/2014/main" id="{65C95ECE-E961-C128-238B-D45C48E103AD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67;p59">
              <a:extLst>
                <a:ext uri="{FF2B5EF4-FFF2-40B4-BE49-F238E27FC236}">
                  <a16:creationId xmlns:a16="http://schemas.microsoft.com/office/drawing/2014/main" id="{7EF370B4-26A6-FBE6-3A1D-01938C8FEF1B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4768;p59">
              <a:extLst>
                <a:ext uri="{FF2B5EF4-FFF2-40B4-BE49-F238E27FC236}">
                  <a16:creationId xmlns:a16="http://schemas.microsoft.com/office/drawing/2014/main" id="{88BF4A45-0872-B65A-6320-C5F313EB5A02}"/>
                </a:ext>
              </a:extLst>
            </p:cNvPr>
            <p:cNvCxnSpPr>
              <a:endCxn id="1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 idx="15"/>
          </p:nvPr>
        </p:nvSpPr>
        <p:spPr>
          <a:xfrm>
            <a:off x="2420999" y="21481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PREVIOUS RESULTS</a:t>
            </a:r>
            <a:endParaRPr sz="3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926FA9-DFE5-24E0-34DE-7E6B66E8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76" y="636037"/>
            <a:ext cx="4996445" cy="1716383"/>
          </a:xfrm>
          <a:prstGeom prst="rect">
            <a:avLst/>
          </a:prstGeom>
        </p:spPr>
      </p:pic>
      <p:pic>
        <p:nvPicPr>
          <p:cNvPr id="38" name="Picture 37" descr="A set of three scatter plots comparing predicted scores versus experimental scores for different models: Optimized Random Forest, Optimized PLeM+FFNN, and Ensembled Score. Each plot features a diagonal reference line, with data points densely clustered around it, indicating strong correlation and accuracy across models.&#10;&#10;AI-generated content may be incorrect.">
            <a:extLst>
              <a:ext uri="{FF2B5EF4-FFF2-40B4-BE49-F238E27FC236}">
                <a16:creationId xmlns:a16="http://schemas.microsoft.com/office/drawing/2014/main" id="{F2B9A3FD-6442-7CB3-2176-E9D03904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12" y="2444064"/>
            <a:ext cx="6376875" cy="15856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80EFD-FBCC-F17C-B2E7-28421A11C5CC}"/>
              </a:ext>
            </a:extLst>
          </p:cNvPr>
          <p:cNvSpPr txBox="1"/>
          <p:nvPr/>
        </p:nvSpPr>
        <p:spPr>
          <a:xfrm>
            <a:off x="1412137" y="4121309"/>
            <a:ext cx="700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Fig 2,3.</a:t>
            </a:r>
            <a:r>
              <a:rPr lang="en-US" sz="900" i="1" dirty="0"/>
              <a:t> Table and  set of three scatter plots comparing predicted  loss rates and scores versus experimental scores for different models. Each plot features a diagonal reference line, with data points densely clustered around it, indicating strong correlation and accuracy across models. Source: Öğüt, 2024</a:t>
            </a:r>
            <a:endParaRPr lang="it-IT" sz="9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3685A-1D9A-7EEB-7D42-119761F4E1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9CF97-914D-03C4-FF45-F5F0CD8609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35ECB6-FD56-19B3-03D5-44ECE4586EBD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8F1897-ED9E-FB11-D147-C60A05CBEB3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641813-D635-01A4-DEDE-DE0F131CAE2A}"/>
              </a:ext>
            </a:extLst>
          </p:cNvPr>
          <p:cNvSpPr>
            <a:spLocks noGrp="1"/>
          </p:cNvSpPr>
          <p:nvPr>
            <p:ph type="ctrTitle" idx="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A02C65F-FFC1-264F-EF52-F11834508BE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6ADF654-482A-DA84-131B-95A0FBD3726B}"/>
              </a:ext>
            </a:extLst>
          </p:cNvPr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EF2E156-F3F4-563B-23C6-98A294BE1DA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EE0708-DA53-7CA9-6B93-76C949EBDFD2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A666D82D-3A5E-002C-E569-579A5315A217}"/>
              </a:ext>
            </a:extLst>
          </p:cNvPr>
          <p:cNvSpPr>
            <a:spLocks noGrp="1"/>
          </p:cNvSpPr>
          <p:nvPr>
            <p:ph type="subTitle" idx="9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7A969D6-F4F2-2147-8B12-0BED56A2D141}"/>
              </a:ext>
            </a:extLst>
          </p:cNvPr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654CC81-B3F7-6F6A-9290-C66D4A249AA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139E5CC-CEF9-3858-0EF1-8887B4E72AC6}"/>
              </a:ext>
            </a:extLst>
          </p:cNvPr>
          <p:cNvSpPr>
            <a:spLocks noGrp="1"/>
          </p:cNvSpPr>
          <p:nvPr>
            <p:ph type="title" idx="15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8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materials</a:t>
            </a:r>
            <a:r>
              <a:rPr lang="it-IT" dirty="0"/>
              <a:t>, dataset and scripts are </a:t>
            </a:r>
            <a:r>
              <a:rPr lang="it-IT" dirty="0" err="1"/>
              <a:t>available</a:t>
            </a:r>
            <a:r>
              <a:rPr lang="it-IT" dirty="0"/>
              <a:t> on the </a:t>
            </a:r>
            <a:r>
              <a:rPr lang="it-IT" dirty="0">
                <a:hlinkClick r:id="rId4"/>
              </a:rPr>
              <a:t>GitHub repository </a:t>
            </a:r>
            <a:endParaRPr lang="it-IT" dirty="0"/>
          </a:p>
        </p:txBody>
      </p:sp>
      <p:sp>
        <p:nvSpPr>
          <p:cNvPr id="853" name="Google Shape;853;p51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5B8DE-81DF-99B4-304B-5688C5439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5" y="2571750"/>
            <a:ext cx="551223" cy="518017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69554" y="197782"/>
            <a:ext cx="7880011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BIOLOGICAL BACKGROUND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E1339-5E73-92AC-0BBE-B363426CC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89" y="1088185"/>
            <a:ext cx="52758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Peptide–metal interactions are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relevant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in:</a:t>
            </a:r>
          </a:p>
          <a:p>
            <a:pPr marL="447675"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Biological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catalysis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Biotechnology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Medical applications (e.g. prosthetics)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Molybdenum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plays a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central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role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in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enzymatic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cofactors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Short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peptides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can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selectively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metal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ions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and metal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surfaces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Understanding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peptide–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molybdenum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binding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supports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rational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peptide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DF18-3383-0A41-DA59-E5E7D7E3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54" y="2473180"/>
            <a:ext cx="5053491" cy="2112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1FC20-2A9E-04CF-3ADA-82BF54E0F194}"/>
              </a:ext>
            </a:extLst>
          </p:cNvPr>
          <p:cNvSpPr txBox="1"/>
          <p:nvPr/>
        </p:nvSpPr>
        <p:spPr>
          <a:xfrm>
            <a:off x="1971649" y="4590667"/>
            <a:ext cx="59245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/>
              <a:t>Fig.1 </a:t>
            </a:r>
            <a:r>
              <a:rPr lang="it-IT" sz="900" dirty="0"/>
              <a:t>‘</a:t>
            </a:r>
            <a:r>
              <a:rPr lang="it-IT" sz="900" dirty="0" err="1"/>
              <a:t>Incorporation</a:t>
            </a:r>
            <a:r>
              <a:rPr lang="it-IT" sz="900" dirty="0"/>
              <a:t> of a </a:t>
            </a:r>
            <a:r>
              <a:rPr lang="it-IT" sz="900" dirty="0" err="1"/>
              <a:t>Molybdenum</a:t>
            </a:r>
            <a:r>
              <a:rPr lang="it-IT" sz="900" dirty="0"/>
              <a:t> </a:t>
            </a:r>
            <a:r>
              <a:rPr lang="it-IT" sz="900" dirty="0" err="1"/>
              <a:t>Atom</a:t>
            </a:r>
            <a:r>
              <a:rPr lang="it-IT" sz="900" dirty="0"/>
              <a:t> in a </a:t>
            </a:r>
            <a:r>
              <a:rPr lang="it-IT" sz="900" dirty="0" err="1"/>
              <a:t>Rubredoxin-Type</a:t>
            </a:r>
            <a:r>
              <a:rPr lang="it-IT" sz="900" dirty="0"/>
              <a:t> Centre of a de Novo-</a:t>
            </a:r>
            <a:r>
              <a:rPr lang="it-IT" sz="900" dirty="0" err="1"/>
              <a:t>Designed</a:t>
            </a:r>
            <a:r>
              <a:rPr lang="it-IT" sz="900" dirty="0"/>
              <a:t> </a:t>
            </a:r>
            <a:r>
              <a:rPr lang="el-GR" sz="900" dirty="0"/>
              <a:t>α3</a:t>
            </a:r>
            <a:r>
              <a:rPr lang="it-IT" sz="900" dirty="0"/>
              <a:t>DIV-L21C Three-</a:t>
            </a:r>
            <a:r>
              <a:rPr lang="it-IT" sz="900" dirty="0" err="1"/>
              <a:t>Helical</a:t>
            </a:r>
            <a:r>
              <a:rPr lang="it-IT" sz="900" dirty="0"/>
              <a:t> Bundle Peptide’, </a:t>
            </a:r>
            <a:r>
              <a:rPr lang="it-IT" sz="900" i="1" dirty="0"/>
              <a:t>Journal of </a:t>
            </a:r>
            <a:r>
              <a:rPr lang="it-IT" sz="900" i="1" dirty="0" err="1"/>
              <a:t>Inorganic</a:t>
            </a:r>
            <a:r>
              <a:rPr lang="it-IT" sz="900" i="1" dirty="0"/>
              <a:t> </a:t>
            </a:r>
            <a:r>
              <a:rPr lang="it-IT" sz="900" i="1" dirty="0" err="1"/>
              <a:t>Biochemistry</a:t>
            </a:r>
            <a:r>
              <a:rPr lang="it-IT" sz="900" dirty="0"/>
              <a:t>, 240 (2023). doi:</a:t>
            </a:r>
            <a:r>
              <a:rPr lang="it-IT" sz="900" dirty="0">
                <a:hlinkClick r:id="rId4"/>
              </a:rPr>
              <a:t>10.1016/j.jinorgbio.2022.112096</a:t>
            </a:r>
            <a:endParaRPr lang="it-IT" sz="900" dirty="0"/>
          </a:p>
          <a:p>
            <a:r>
              <a:rPr lang="it-IT" sz="1000" dirty="0"/>
              <a:t> </a:t>
            </a:r>
          </a:p>
        </p:txBody>
      </p:sp>
      <p:grpSp>
        <p:nvGrpSpPr>
          <p:cNvPr id="5" name="Google Shape;1333;p53">
            <a:extLst>
              <a:ext uri="{FF2B5EF4-FFF2-40B4-BE49-F238E27FC236}">
                <a16:creationId xmlns:a16="http://schemas.microsoft.com/office/drawing/2014/main" id="{BEF65422-94EE-9308-D29B-3D73CC49A0DF}"/>
              </a:ext>
            </a:extLst>
          </p:cNvPr>
          <p:cNvGrpSpPr/>
          <p:nvPr/>
        </p:nvGrpSpPr>
        <p:grpSpPr>
          <a:xfrm rot="-8974985">
            <a:off x="5954108" y="140389"/>
            <a:ext cx="1380099" cy="1372693"/>
            <a:chOff x="5854150" y="1414663"/>
            <a:chExt cx="796725" cy="792450"/>
          </a:xfrm>
        </p:grpSpPr>
        <p:sp>
          <p:nvSpPr>
            <p:cNvPr id="6" name="Google Shape;1334;p53">
              <a:extLst>
                <a:ext uri="{FF2B5EF4-FFF2-40B4-BE49-F238E27FC236}">
                  <a16:creationId xmlns:a16="http://schemas.microsoft.com/office/drawing/2014/main" id="{799506E2-EC4C-AD42-ACA9-93DCAE6EDAC0}"/>
                </a:ext>
              </a:extLst>
            </p:cNvPr>
            <p:cNvSpPr/>
            <p:nvPr/>
          </p:nvSpPr>
          <p:spPr>
            <a:xfrm>
              <a:off x="6016975" y="2048588"/>
              <a:ext cx="31175" cy="112600"/>
            </a:xfrm>
            <a:custGeom>
              <a:avLst/>
              <a:gdLst/>
              <a:ahLst/>
              <a:cxnLst/>
              <a:rect l="l" t="t" r="r" b="b"/>
              <a:pathLst>
                <a:path w="1247" h="4504" fill="none" extrusionOk="0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5;p53">
              <a:extLst>
                <a:ext uri="{FF2B5EF4-FFF2-40B4-BE49-F238E27FC236}">
                  <a16:creationId xmlns:a16="http://schemas.microsoft.com/office/drawing/2014/main" id="{FFA89EF6-68C3-DF1E-84E6-D83F00FF6C5A}"/>
                </a:ext>
              </a:extLst>
            </p:cNvPr>
            <p:cNvSpPr/>
            <p:nvPr/>
          </p:nvSpPr>
          <p:spPr>
            <a:xfrm>
              <a:off x="5999275" y="2146138"/>
              <a:ext cx="33800" cy="28650"/>
            </a:xfrm>
            <a:custGeom>
              <a:avLst/>
              <a:gdLst/>
              <a:ahLst/>
              <a:cxnLst/>
              <a:rect l="l" t="t" r="r" b="b"/>
              <a:pathLst>
                <a:path w="1352" h="1146" extrusionOk="0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6;p53">
              <a:extLst>
                <a:ext uri="{FF2B5EF4-FFF2-40B4-BE49-F238E27FC236}">
                  <a16:creationId xmlns:a16="http://schemas.microsoft.com/office/drawing/2014/main" id="{01766E28-3C6B-84BC-1455-DE2A0837FEA3}"/>
                </a:ext>
              </a:extLst>
            </p:cNvPr>
            <p:cNvSpPr/>
            <p:nvPr/>
          </p:nvSpPr>
          <p:spPr>
            <a:xfrm>
              <a:off x="6029700" y="2035063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7;p53">
              <a:extLst>
                <a:ext uri="{FF2B5EF4-FFF2-40B4-BE49-F238E27FC236}">
                  <a16:creationId xmlns:a16="http://schemas.microsoft.com/office/drawing/2014/main" id="{C83E7024-1EDD-4848-0424-F695272DC5D3}"/>
                </a:ext>
              </a:extLst>
            </p:cNvPr>
            <p:cNvSpPr/>
            <p:nvPr/>
          </p:nvSpPr>
          <p:spPr>
            <a:xfrm>
              <a:off x="5982125" y="2153663"/>
              <a:ext cx="63400" cy="53450"/>
            </a:xfrm>
            <a:custGeom>
              <a:avLst/>
              <a:gdLst/>
              <a:ahLst/>
              <a:cxnLst/>
              <a:rect l="l" t="t" r="r" b="b"/>
              <a:pathLst>
                <a:path w="2536" h="2138" extrusionOk="0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8;p53">
              <a:extLst>
                <a:ext uri="{FF2B5EF4-FFF2-40B4-BE49-F238E27FC236}">
                  <a16:creationId xmlns:a16="http://schemas.microsoft.com/office/drawing/2014/main" id="{E2F8E4C3-E0BC-35A0-05A5-1E88A152DDBD}"/>
                </a:ext>
              </a:extLst>
            </p:cNvPr>
            <p:cNvSpPr/>
            <p:nvPr/>
          </p:nvSpPr>
          <p:spPr>
            <a:xfrm>
              <a:off x="5904400" y="2013763"/>
              <a:ext cx="121325" cy="31500"/>
            </a:xfrm>
            <a:custGeom>
              <a:avLst/>
              <a:gdLst/>
              <a:ahLst/>
              <a:cxnLst/>
              <a:rect l="l" t="t" r="r" b="b"/>
              <a:pathLst>
                <a:path w="4853" h="1260" fill="none" extrusionOk="0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9;p53">
              <a:extLst>
                <a:ext uri="{FF2B5EF4-FFF2-40B4-BE49-F238E27FC236}">
                  <a16:creationId xmlns:a16="http://schemas.microsoft.com/office/drawing/2014/main" id="{6B15429F-4CEA-6F13-922E-A4FA20CE75B1}"/>
                </a:ext>
              </a:extLst>
            </p:cNvPr>
            <p:cNvSpPr/>
            <p:nvPr/>
          </p:nvSpPr>
          <p:spPr>
            <a:xfrm>
              <a:off x="6008675" y="1999538"/>
              <a:ext cx="34450" cy="28775"/>
            </a:xfrm>
            <a:custGeom>
              <a:avLst/>
              <a:gdLst/>
              <a:ahLst/>
              <a:cxnLst/>
              <a:rect l="l" t="t" r="r" b="b"/>
              <a:pathLst>
                <a:path w="1378" h="1151" extrusionOk="0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0;p53">
              <a:extLst>
                <a:ext uri="{FF2B5EF4-FFF2-40B4-BE49-F238E27FC236}">
                  <a16:creationId xmlns:a16="http://schemas.microsoft.com/office/drawing/2014/main" id="{7F81B549-BB1E-CCF9-C6DD-9335FB39AB6E}"/>
                </a:ext>
              </a:extLst>
            </p:cNvPr>
            <p:cNvSpPr/>
            <p:nvPr/>
          </p:nvSpPr>
          <p:spPr>
            <a:xfrm>
              <a:off x="5854150" y="2023888"/>
              <a:ext cx="63450" cy="53250"/>
            </a:xfrm>
            <a:custGeom>
              <a:avLst/>
              <a:gdLst/>
              <a:ahLst/>
              <a:cxnLst/>
              <a:rect l="l" t="t" r="r" b="b"/>
              <a:pathLst>
                <a:path w="2538" h="2130" extrusionOk="0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1;p53">
              <a:extLst>
                <a:ext uri="{FF2B5EF4-FFF2-40B4-BE49-F238E27FC236}">
                  <a16:creationId xmlns:a16="http://schemas.microsoft.com/office/drawing/2014/main" id="{0234A951-3FFB-34B3-9C64-142DB6DB07FC}"/>
                </a:ext>
              </a:extLst>
            </p:cNvPr>
            <p:cNvSpPr/>
            <p:nvPr/>
          </p:nvSpPr>
          <p:spPr>
            <a:xfrm>
              <a:off x="6104425" y="1967513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2;p53">
              <a:extLst>
                <a:ext uri="{FF2B5EF4-FFF2-40B4-BE49-F238E27FC236}">
                  <a16:creationId xmlns:a16="http://schemas.microsoft.com/office/drawing/2014/main" id="{EEE4A600-734A-8F6B-CAFE-C538D97480E7}"/>
                </a:ext>
              </a:extLst>
            </p:cNvPr>
            <p:cNvSpPr/>
            <p:nvPr/>
          </p:nvSpPr>
          <p:spPr>
            <a:xfrm>
              <a:off x="6187175" y="1953338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3;p53">
              <a:extLst>
                <a:ext uri="{FF2B5EF4-FFF2-40B4-BE49-F238E27FC236}">
                  <a16:creationId xmlns:a16="http://schemas.microsoft.com/office/drawing/2014/main" id="{0FF52706-4AE3-AE80-E59C-146230BF47BA}"/>
                </a:ext>
              </a:extLst>
            </p:cNvPr>
            <p:cNvSpPr/>
            <p:nvPr/>
          </p:nvSpPr>
          <p:spPr>
            <a:xfrm>
              <a:off x="6087000" y="1978788"/>
              <a:ext cx="34550" cy="28575"/>
            </a:xfrm>
            <a:custGeom>
              <a:avLst/>
              <a:gdLst/>
              <a:ahLst/>
              <a:cxnLst/>
              <a:rect l="l" t="t" r="r" b="b"/>
              <a:pathLst>
                <a:path w="1382" h="1143" extrusionOk="0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4;p53">
              <a:extLst>
                <a:ext uri="{FF2B5EF4-FFF2-40B4-BE49-F238E27FC236}">
                  <a16:creationId xmlns:a16="http://schemas.microsoft.com/office/drawing/2014/main" id="{6B81604E-2D26-7B2E-1E3A-ABB7BA2F9529}"/>
                </a:ext>
              </a:extLst>
            </p:cNvPr>
            <p:cNvSpPr/>
            <p:nvPr/>
          </p:nvSpPr>
          <p:spPr>
            <a:xfrm>
              <a:off x="5947625" y="1890463"/>
              <a:ext cx="80775" cy="81775"/>
            </a:xfrm>
            <a:custGeom>
              <a:avLst/>
              <a:gdLst/>
              <a:ahLst/>
              <a:cxnLst/>
              <a:rect l="l" t="t" r="r" b="b"/>
              <a:pathLst>
                <a:path w="3231" h="3271" fill="none" extrusionOk="0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5;p53">
              <a:extLst>
                <a:ext uri="{FF2B5EF4-FFF2-40B4-BE49-F238E27FC236}">
                  <a16:creationId xmlns:a16="http://schemas.microsoft.com/office/drawing/2014/main" id="{C12F6862-B63D-EB34-C867-6D797F2B12BB}"/>
                </a:ext>
              </a:extLst>
            </p:cNvPr>
            <p:cNvSpPr/>
            <p:nvPr/>
          </p:nvSpPr>
          <p:spPr>
            <a:xfrm>
              <a:off x="6011950" y="195723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6;p53">
              <a:extLst>
                <a:ext uri="{FF2B5EF4-FFF2-40B4-BE49-F238E27FC236}">
                  <a16:creationId xmlns:a16="http://schemas.microsoft.com/office/drawing/2014/main" id="{414C420A-3C86-A715-B672-93810CB033D7}"/>
                </a:ext>
              </a:extLst>
            </p:cNvPr>
            <p:cNvSpPr/>
            <p:nvPr/>
          </p:nvSpPr>
          <p:spPr>
            <a:xfrm>
              <a:off x="5896700" y="1848163"/>
              <a:ext cx="71400" cy="53375"/>
            </a:xfrm>
            <a:custGeom>
              <a:avLst/>
              <a:gdLst/>
              <a:ahLst/>
              <a:cxnLst/>
              <a:rect l="l" t="t" r="r" b="b"/>
              <a:pathLst>
                <a:path w="2856" h="2135" extrusionOk="0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7;p53">
              <a:extLst>
                <a:ext uri="{FF2B5EF4-FFF2-40B4-BE49-F238E27FC236}">
                  <a16:creationId xmlns:a16="http://schemas.microsoft.com/office/drawing/2014/main" id="{278AB7A8-D2A6-0FC7-0C3E-BF8A15C190CF}"/>
                </a:ext>
              </a:extLst>
            </p:cNvPr>
            <p:cNvSpPr/>
            <p:nvPr/>
          </p:nvSpPr>
          <p:spPr>
            <a:xfrm>
              <a:off x="6174450" y="2009388"/>
              <a:ext cx="31175" cy="113275"/>
            </a:xfrm>
            <a:custGeom>
              <a:avLst/>
              <a:gdLst/>
              <a:ahLst/>
              <a:cxnLst/>
              <a:rect l="l" t="t" r="r" b="b"/>
              <a:pathLst>
                <a:path w="1247" h="4531" fill="none" extrusionOk="0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8;p53">
              <a:extLst>
                <a:ext uri="{FF2B5EF4-FFF2-40B4-BE49-F238E27FC236}">
                  <a16:creationId xmlns:a16="http://schemas.microsoft.com/office/drawing/2014/main" id="{49BFE8A3-BE4D-F17C-BBE3-08020150002D}"/>
                </a:ext>
              </a:extLst>
            </p:cNvPr>
            <p:cNvSpPr/>
            <p:nvPr/>
          </p:nvSpPr>
          <p:spPr>
            <a:xfrm>
              <a:off x="6156375" y="2107688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9;p53">
              <a:extLst>
                <a:ext uri="{FF2B5EF4-FFF2-40B4-BE49-F238E27FC236}">
                  <a16:creationId xmlns:a16="http://schemas.microsoft.com/office/drawing/2014/main" id="{93644C13-E59B-07D4-37BA-EC973D456C8E}"/>
                </a:ext>
              </a:extLst>
            </p:cNvPr>
            <p:cNvSpPr/>
            <p:nvPr/>
          </p:nvSpPr>
          <p:spPr>
            <a:xfrm>
              <a:off x="6187500" y="19955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0;p53">
              <a:extLst>
                <a:ext uri="{FF2B5EF4-FFF2-40B4-BE49-F238E27FC236}">
                  <a16:creationId xmlns:a16="http://schemas.microsoft.com/office/drawing/2014/main" id="{FC3BE780-F5E6-B0E1-0CE5-4538525BCD41}"/>
                </a:ext>
              </a:extLst>
            </p:cNvPr>
            <p:cNvSpPr/>
            <p:nvPr/>
          </p:nvSpPr>
          <p:spPr>
            <a:xfrm>
              <a:off x="6139600" y="2114263"/>
              <a:ext cx="63400" cy="53300"/>
            </a:xfrm>
            <a:custGeom>
              <a:avLst/>
              <a:gdLst/>
              <a:ahLst/>
              <a:cxnLst/>
              <a:rect l="l" t="t" r="r" b="b"/>
              <a:pathLst>
                <a:path w="2536" h="2132" extrusionOk="0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51;p53">
              <a:extLst>
                <a:ext uri="{FF2B5EF4-FFF2-40B4-BE49-F238E27FC236}">
                  <a16:creationId xmlns:a16="http://schemas.microsoft.com/office/drawing/2014/main" id="{A3266F5C-16B7-E69D-C17E-B630FF083300}"/>
                </a:ext>
              </a:extLst>
            </p:cNvPr>
            <p:cNvSpPr/>
            <p:nvPr/>
          </p:nvSpPr>
          <p:spPr>
            <a:xfrm>
              <a:off x="6262225" y="1927988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2;p53">
              <a:extLst>
                <a:ext uri="{FF2B5EF4-FFF2-40B4-BE49-F238E27FC236}">
                  <a16:creationId xmlns:a16="http://schemas.microsoft.com/office/drawing/2014/main" id="{B9E9407F-082F-14E0-52C5-BB552A54F6F2}"/>
                </a:ext>
              </a:extLst>
            </p:cNvPr>
            <p:cNvSpPr/>
            <p:nvPr/>
          </p:nvSpPr>
          <p:spPr>
            <a:xfrm>
              <a:off x="6344625" y="1913813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3;p53">
              <a:extLst>
                <a:ext uri="{FF2B5EF4-FFF2-40B4-BE49-F238E27FC236}">
                  <a16:creationId xmlns:a16="http://schemas.microsoft.com/office/drawing/2014/main" id="{BD3365BA-F440-C72F-0AA8-EAAD803D6EA3}"/>
                </a:ext>
              </a:extLst>
            </p:cNvPr>
            <p:cNvSpPr/>
            <p:nvPr/>
          </p:nvSpPr>
          <p:spPr>
            <a:xfrm>
              <a:off x="6244450" y="1939238"/>
              <a:ext cx="34825" cy="28725"/>
            </a:xfrm>
            <a:custGeom>
              <a:avLst/>
              <a:gdLst/>
              <a:ahLst/>
              <a:cxnLst/>
              <a:rect l="l" t="t" r="r" b="b"/>
              <a:pathLst>
                <a:path w="1393" h="1149" extrusionOk="0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4;p53">
              <a:extLst>
                <a:ext uri="{FF2B5EF4-FFF2-40B4-BE49-F238E27FC236}">
                  <a16:creationId xmlns:a16="http://schemas.microsoft.com/office/drawing/2014/main" id="{696A383B-6604-BB16-8224-B5F4089C4E25}"/>
                </a:ext>
              </a:extLst>
            </p:cNvPr>
            <p:cNvSpPr/>
            <p:nvPr/>
          </p:nvSpPr>
          <p:spPr>
            <a:xfrm>
              <a:off x="6105425" y="1850938"/>
              <a:ext cx="80425" cy="81750"/>
            </a:xfrm>
            <a:custGeom>
              <a:avLst/>
              <a:gdLst/>
              <a:ahLst/>
              <a:cxnLst/>
              <a:rect l="l" t="t" r="r" b="b"/>
              <a:pathLst>
                <a:path w="3217" h="3270" fill="none" extrusionOk="0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5;p53">
              <a:extLst>
                <a:ext uri="{FF2B5EF4-FFF2-40B4-BE49-F238E27FC236}">
                  <a16:creationId xmlns:a16="http://schemas.microsoft.com/office/drawing/2014/main" id="{D62E06C9-15FA-E866-EEA0-E85DEAEADA03}"/>
                </a:ext>
              </a:extLst>
            </p:cNvPr>
            <p:cNvSpPr/>
            <p:nvPr/>
          </p:nvSpPr>
          <p:spPr>
            <a:xfrm>
              <a:off x="6086675" y="1837188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6;p53">
              <a:extLst>
                <a:ext uri="{FF2B5EF4-FFF2-40B4-BE49-F238E27FC236}">
                  <a16:creationId xmlns:a16="http://schemas.microsoft.com/office/drawing/2014/main" id="{A883031A-F35F-CA87-9300-4E7C3A4AC3F4}"/>
                </a:ext>
              </a:extLst>
            </p:cNvPr>
            <p:cNvSpPr/>
            <p:nvPr/>
          </p:nvSpPr>
          <p:spPr>
            <a:xfrm>
              <a:off x="6169425" y="1917713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7;p53">
              <a:extLst>
                <a:ext uri="{FF2B5EF4-FFF2-40B4-BE49-F238E27FC236}">
                  <a16:creationId xmlns:a16="http://schemas.microsoft.com/office/drawing/2014/main" id="{5FB95D07-7564-F260-4637-3C353E38B20A}"/>
                </a:ext>
              </a:extLst>
            </p:cNvPr>
            <p:cNvSpPr/>
            <p:nvPr/>
          </p:nvSpPr>
          <p:spPr>
            <a:xfrm>
              <a:off x="6054500" y="1808663"/>
              <a:ext cx="71300" cy="53350"/>
            </a:xfrm>
            <a:custGeom>
              <a:avLst/>
              <a:gdLst/>
              <a:ahLst/>
              <a:cxnLst/>
              <a:rect l="l" t="t" r="r" b="b"/>
              <a:pathLst>
                <a:path w="2852" h="2134" extrusionOk="0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8;p53">
              <a:extLst>
                <a:ext uri="{FF2B5EF4-FFF2-40B4-BE49-F238E27FC236}">
                  <a16:creationId xmlns:a16="http://schemas.microsoft.com/office/drawing/2014/main" id="{DED8D9CC-2ECB-F0F1-B095-1AC853EBCDF7}"/>
                </a:ext>
              </a:extLst>
            </p:cNvPr>
            <p:cNvSpPr/>
            <p:nvPr/>
          </p:nvSpPr>
          <p:spPr>
            <a:xfrm>
              <a:off x="6407275" y="1780238"/>
              <a:ext cx="25500" cy="92825"/>
            </a:xfrm>
            <a:custGeom>
              <a:avLst/>
              <a:gdLst/>
              <a:ahLst/>
              <a:cxnLst/>
              <a:rect l="l" t="t" r="r" b="b"/>
              <a:pathLst>
                <a:path w="1020" h="3713" fill="none" extrusionOk="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9;p53">
              <a:extLst>
                <a:ext uri="{FF2B5EF4-FFF2-40B4-BE49-F238E27FC236}">
                  <a16:creationId xmlns:a16="http://schemas.microsoft.com/office/drawing/2014/main" id="{979597F6-66DA-39FA-4538-70E4F775A068}"/>
                </a:ext>
              </a:extLst>
            </p:cNvPr>
            <p:cNvSpPr/>
            <p:nvPr/>
          </p:nvSpPr>
          <p:spPr>
            <a:xfrm>
              <a:off x="6389200" y="1857763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0;p53">
              <a:extLst>
                <a:ext uri="{FF2B5EF4-FFF2-40B4-BE49-F238E27FC236}">
                  <a16:creationId xmlns:a16="http://schemas.microsoft.com/office/drawing/2014/main" id="{A6175097-7183-2B7B-FD72-E461A2588B77}"/>
                </a:ext>
              </a:extLst>
            </p:cNvPr>
            <p:cNvSpPr/>
            <p:nvPr/>
          </p:nvSpPr>
          <p:spPr>
            <a:xfrm>
              <a:off x="6414325" y="1766588"/>
              <a:ext cx="34825" cy="28700"/>
            </a:xfrm>
            <a:custGeom>
              <a:avLst/>
              <a:gdLst/>
              <a:ahLst/>
              <a:cxnLst/>
              <a:rect l="l" t="t" r="r" b="b"/>
              <a:pathLst>
                <a:path w="1393" h="1148" extrusionOk="0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1;p53">
              <a:extLst>
                <a:ext uri="{FF2B5EF4-FFF2-40B4-BE49-F238E27FC236}">
                  <a16:creationId xmlns:a16="http://schemas.microsoft.com/office/drawing/2014/main" id="{742ABE40-83FE-985E-0CC3-42EDAA1EB5BB}"/>
                </a:ext>
              </a:extLst>
            </p:cNvPr>
            <p:cNvSpPr/>
            <p:nvPr/>
          </p:nvSpPr>
          <p:spPr>
            <a:xfrm>
              <a:off x="6489350" y="1696813"/>
              <a:ext cx="112600" cy="28175"/>
            </a:xfrm>
            <a:custGeom>
              <a:avLst/>
              <a:gdLst/>
              <a:ahLst/>
              <a:cxnLst/>
              <a:rect l="l" t="t" r="r" b="b"/>
              <a:pathLst>
                <a:path w="4504" h="1127" fill="none" extrusionOk="0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2;p53">
              <a:extLst>
                <a:ext uri="{FF2B5EF4-FFF2-40B4-BE49-F238E27FC236}">
                  <a16:creationId xmlns:a16="http://schemas.microsoft.com/office/drawing/2014/main" id="{B634D553-0381-4722-4140-10C7FBBF3B5A}"/>
                </a:ext>
              </a:extLst>
            </p:cNvPr>
            <p:cNvSpPr/>
            <p:nvPr/>
          </p:nvSpPr>
          <p:spPr>
            <a:xfrm>
              <a:off x="6585500" y="1682888"/>
              <a:ext cx="34175" cy="28625"/>
            </a:xfrm>
            <a:custGeom>
              <a:avLst/>
              <a:gdLst/>
              <a:ahLst/>
              <a:cxnLst/>
              <a:rect l="l" t="t" r="r" b="b"/>
              <a:pathLst>
                <a:path w="1367" h="1145" extrusionOk="0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3;p53">
              <a:extLst>
                <a:ext uri="{FF2B5EF4-FFF2-40B4-BE49-F238E27FC236}">
                  <a16:creationId xmlns:a16="http://schemas.microsoft.com/office/drawing/2014/main" id="{548C972E-EB58-4A96-4963-FFFF1C20DC6F}"/>
                </a:ext>
              </a:extLst>
            </p:cNvPr>
            <p:cNvSpPr/>
            <p:nvPr/>
          </p:nvSpPr>
          <p:spPr>
            <a:xfrm>
              <a:off x="6471600" y="1710413"/>
              <a:ext cx="34550" cy="28775"/>
            </a:xfrm>
            <a:custGeom>
              <a:avLst/>
              <a:gdLst/>
              <a:ahLst/>
              <a:cxnLst/>
              <a:rect l="l" t="t" r="r" b="b"/>
              <a:pathLst>
                <a:path w="1382" h="1151" extrusionOk="0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4;p53">
              <a:extLst>
                <a:ext uri="{FF2B5EF4-FFF2-40B4-BE49-F238E27FC236}">
                  <a16:creationId xmlns:a16="http://schemas.microsoft.com/office/drawing/2014/main" id="{65418561-DB3F-A630-7D72-847BBF8F6E03}"/>
                </a:ext>
              </a:extLst>
            </p:cNvPr>
            <p:cNvSpPr/>
            <p:nvPr/>
          </p:nvSpPr>
          <p:spPr>
            <a:xfrm>
              <a:off x="6587775" y="1663813"/>
              <a:ext cx="63100" cy="53375"/>
            </a:xfrm>
            <a:custGeom>
              <a:avLst/>
              <a:gdLst/>
              <a:ahLst/>
              <a:cxnLst/>
              <a:rect l="l" t="t" r="r" b="b"/>
              <a:pathLst>
                <a:path w="2524" h="2135" extrusionOk="0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5;p53">
              <a:extLst>
                <a:ext uri="{FF2B5EF4-FFF2-40B4-BE49-F238E27FC236}">
                  <a16:creationId xmlns:a16="http://schemas.microsoft.com/office/drawing/2014/main" id="{C801BF68-4B94-DD8F-A178-16CE2CD60174}"/>
                </a:ext>
              </a:extLst>
            </p:cNvPr>
            <p:cNvSpPr/>
            <p:nvPr/>
          </p:nvSpPr>
          <p:spPr>
            <a:xfrm>
              <a:off x="6457200" y="1578213"/>
              <a:ext cx="31525" cy="113950"/>
            </a:xfrm>
            <a:custGeom>
              <a:avLst/>
              <a:gdLst/>
              <a:ahLst/>
              <a:cxnLst/>
              <a:rect l="l" t="t" r="r" b="b"/>
              <a:pathLst>
                <a:path w="1261" h="4558" fill="none" extrusionOk="0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6;p53">
              <a:extLst>
                <a:ext uri="{FF2B5EF4-FFF2-40B4-BE49-F238E27FC236}">
                  <a16:creationId xmlns:a16="http://schemas.microsoft.com/office/drawing/2014/main" id="{1C5BB048-61AF-831F-39D6-615E37D5612C}"/>
                </a:ext>
              </a:extLst>
            </p:cNvPr>
            <p:cNvSpPr/>
            <p:nvPr/>
          </p:nvSpPr>
          <p:spPr>
            <a:xfrm>
              <a:off x="6472600" y="1564613"/>
              <a:ext cx="33875" cy="28575"/>
            </a:xfrm>
            <a:custGeom>
              <a:avLst/>
              <a:gdLst/>
              <a:ahLst/>
              <a:cxnLst/>
              <a:rect l="l" t="t" r="r" b="b"/>
              <a:pathLst>
                <a:path w="1355" h="1143" extrusionOk="0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7;p53">
              <a:extLst>
                <a:ext uri="{FF2B5EF4-FFF2-40B4-BE49-F238E27FC236}">
                  <a16:creationId xmlns:a16="http://schemas.microsoft.com/office/drawing/2014/main" id="{05A7BFB6-CB84-B13B-ED10-AC0E448C59F2}"/>
                </a:ext>
              </a:extLst>
            </p:cNvPr>
            <p:cNvSpPr/>
            <p:nvPr/>
          </p:nvSpPr>
          <p:spPr>
            <a:xfrm>
              <a:off x="6440800" y="16772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8;p53">
              <a:extLst>
                <a:ext uri="{FF2B5EF4-FFF2-40B4-BE49-F238E27FC236}">
                  <a16:creationId xmlns:a16="http://schemas.microsoft.com/office/drawing/2014/main" id="{E9CE6C84-3B34-063C-F0AA-FFC9AD1B68E9}"/>
                </a:ext>
              </a:extLst>
            </p:cNvPr>
            <p:cNvSpPr/>
            <p:nvPr/>
          </p:nvSpPr>
          <p:spPr>
            <a:xfrm>
              <a:off x="6459825" y="1533988"/>
              <a:ext cx="63400" cy="53425"/>
            </a:xfrm>
            <a:custGeom>
              <a:avLst/>
              <a:gdLst/>
              <a:ahLst/>
              <a:cxnLst/>
              <a:rect l="l" t="t" r="r" b="b"/>
              <a:pathLst>
                <a:path w="2536" h="2137" extrusionOk="0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9;p53">
              <a:extLst>
                <a:ext uri="{FF2B5EF4-FFF2-40B4-BE49-F238E27FC236}">
                  <a16:creationId xmlns:a16="http://schemas.microsoft.com/office/drawing/2014/main" id="{8CD7A64B-3884-DE7F-D9C8-6DE7531CD77A}"/>
                </a:ext>
              </a:extLst>
            </p:cNvPr>
            <p:cNvSpPr/>
            <p:nvPr/>
          </p:nvSpPr>
          <p:spPr>
            <a:xfrm>
              <a:off x="6352675" y="1642538"/>
              <a:ext cx="60325" cy="61350"/>
            </a:xfrm>
            <a:custGeom>
              <a:avLst/>
              <a:gdLst/>
              <a:ahLst/>
              <a:cxnLst/>
              <a:rect l="l" t="t" r="r" b="b"/>
              <a:pathLst>
                <a:path w="2413" h="2454" fill="none" extrusionOk="0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0;p53">
              <a:extLst>
                <a:ext uri="{FF2B5EF4-FFF2-40B4-BE49-F238E27FC236}">
                  <a16:creationId xmlns:a16="http://schemas.microsoft.com/office/drawing/2014/main" id="{E154CBFF-C7C7-0E28-F103-BDDBB7FD905E}"/>
                </a:ext>
              </a:extLst>
            </p:cNvPr>
            <p:cNvSpPr/>
            <p:nvPr/>
          </p:nvSpPr>
          <p:spPr>
            <a:xfrm>
              <a:off x="6333900" y="1628463"/>
              <a:ext cx="38225" cy="28775"/>
            </a:xfrm>
            <a:custGeom>
              <a:avLst/>
              <a:gdLst/>
              <a:ahLst/>
              <a:cxnLst/>
              <a:rect l="l" t="t" r="r" b="b"/>
              <a:pathLst>
                <a:path w="1529" h="1151" extrusionOk="0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71;p53">
              <a:extLst>
                <a:ext uri="{FF2B5EF4-FFF2-40B4-BE49-F238E27FC236}">
                  <a16:creationId xmlns:a16="http://schemas.microsoft.com/office/drawing/2014/main" id="{93EA0A5F-E9B0-7575-F2D6-492A6F2CFD06}"/>
                </a:ext>
              </a:extLst>
            </p:cNvPr>
            <p:cNvSpPr/>
            <p:nvPr/>
          </p:nvSpPr>
          <p:spPr>
            <a:xfrm>
              <a:off x="6396550" y="168888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72;p53">
              <a:extLst>
                <a:ext uri="{FF2B5EF4-FFF2-40B4-BE49-F238E27FC236}">
                  <a16:creationId xmlns:a16="http://schemas.microsoft.com/office/drawing/2014/main" id="{768CBD8F-0FAD-8EC6-644E-B701B15C8E1F}"/>
                </a:ext>
              </a:extLst>
            </p:cNvPr>
            <p:cNvSpPr/>
            <p:nvPr/>
          </p:nvSpPr>
          <p:spPr>
            <a:xfrm>
              <a:off x="6206275" y="1638188"/>
              <a:ext cx="84100" cy="82775"/>
            </a:xfrm>
            <a:custGeom>
              <a:avLst/>
              <a:gdLst/>
              <a:ahLst/>
              <a:cxnLst/>
              <a:rect l="l" t="t" r="r" b="b"/>
              <a:pathLst>
                <a:path w="3364" h="3311" fill="none" extrusionOk="0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3;p53">
              <a:extLst>
                <a:ext uri="{FF2B5EF4-FFF2-40B4-BE49-F238E27FC236}">
                  <a16:creationId xmlns:a16="http://schemas.microsoft.com/office/drawing/2014/main" id="{2EF80E1D-C9C5-CBB9-687D-29F35B2E6B0D}"/>
                </a:ext>
              </a:extLst>
            </p:cNvPr>
            <p:cNvSpPr/>
            <p:nvPr/>
          </p:nvSpPr>
          <p:spPr>
            <a:xfrm>
              <a:off x="6192525" y="1705963"/>
              <a:ext cx="29850" cy="28875"/>
            </a:xfrm>
            <a:custGeom>
              <a:avLst/>
              <a:gdLst/>
              <a:ahLst/>
              <a:cxnLst/>
              <a:rect l="l" t="t" r="r" b="b"/>
              <a:pathLst>
                <a:path w="1194" h="1155" extrusionOk="0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4;p53">
              <a:extLst>
                <a:ext uri="{FF2B5EF4-FFF2-40B4-BE49-F238E27FC236}">
                  <a16:creationId xmlns:a16="http://schemas.microsoft.com/office/drawing/2014/main" id="{3BBF7A47-C25F-4FCB-EF83-B67097E63CA7}"/>
                </a:ext>
              </a:extLst>
            </p:cNvPr>
            <p:cNvSpPr/>
            <p:nvPr/>
          </p:nvSpPr>
          <p:spPr>
            <a:xfrm>
              <a:off x="6270600" y="1624463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5;p53">
              <a:extLst>
                <a:ext uri="{FF2B5EF4-FFF2-40B4-BE49-F238E27FC236}">
                  <a16:creationId xmlns:a16="http://schemas.microsoft.com/office/drawing/2014/main" id="{F28C090F-5091-2DF9-B6B3-B2F7BF33CD3E}"/>
                </a:ext>
              </a:extLst>
            </p:cNvPr>
            <p:cNvSpPr/>
            <p:nvPr/>
          </p:nvSpPr>
          <p:spPr>
            <a:xfrm>
              <a:off x="6163725" y="1707113"/>
              <a:ext cx="56200" cy="53550"/>
            </a:xfrm>
            <a:custGeom>
              <a:avLst/>
              <a:gdLst/>
              <a:ahLst/>
              <a:cxnLst/>
              <a:rect l="l" t="t" r="r" b="b"/>
              <a:pathLst>
                <a:path w="2248" h="2142" extrusionOk="0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6;p53">
              <a:extLst>
                <a:ext uri="{FF2B5EF4-FFF2-40B4-BE49-F238E27FC236}">
                  <a16:creationId xmlns:a16="http://schemas.microsoft.com/office/drawing/2014/main" id="{776875ED-2467-EAF1-DFD5-9FB107CA8E9E}"/>
                </a:ext>
              </a:extLst>
            </p:cNvPr>
            <p:cNvSpPr/>
            <p:nvPr/>
          </p:nvSpPr>
          <p:spPr>
            <a:xfrm>
              <a:off x="6189175" y="1510888"/>
              <a:ext cx="96525" cy="68700"/>
            </a:xfrm>
            <a:custGeom>
              <a:avLst/>
              <a:gdLst/>
              <a:ahLst/>
              <a:cxnLst/>
              <a:rect l="l" t="t" r="r" b="b"/>
              <a:pathLst>
                <a:path w="3861" h="2748" fill="none" extrusionOk="0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7;p53">
              <a:extLst>
                <a:ext uri="{FF2B5EF4-FFF2-40B4-BE49-F238E27FC236}">
                  <a16:creationId xmlns:a16="http://schemas.microsoft.com/office/drawing/2014/main" id="{1411AC8C-BC80-DAB7-CCF9-D6DAEE0681C4}"/>
                </a:ext>
              </a:extLst>
            </p:cNvPr>
            <p:cNvSpPr/>
            <p:nvPr/>
          </p:nvSpPr>
          <p:spPr>
            <a:xfrm>
              <a:off x="6171100" y="1496963"/>
              <a:ext cx="37400" cy="28675"/>
            </a:xfrm>
            <a:custGeom>
              <a:avLst/>
              <a:gdLst/>
              <a:ahLst/>
              <a:cxnLst/>
              <a:rect l="l" t="t" r="r" b="b"/>
              <a:pathLst>
                <a:path w="1496" h="1147" extrusionOk="0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8;p53">
              <a:extLst>
                <a:ext uri="{FF2B5EF4-FFF2-40B4-BE49-F238E27FC236}">
                  <a16:creationId xmlns:a16="http://schemas.microsoft.com/office/drawing/2014/main" id="{FD0EA0EA-6224-E409-B08B-1CC84C68176B}"/>
                </a:ext>
              </a:extLst>
            </p:cNvPr>
            <p:cNvSpPr/>
            <p:nvPr/>
          </p:nvSpPr>
          <p:spPr>
            <a:xfrm>
              <a:off x="6268925" y="1564813"/>
              <a:ext cx="32000" cy="28825"/>
            </a:xfrm>
            <a:custGeom>
              <a:avLst/>
              <a:gdLst/>
              <a:ahLst/>
              <a:cxnLst/>
              <a:rect l="l" t="t" r="r" b="b"/>
              <a:pathLst>
                <a:path w="1280" h="1153" extrusionOk="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9;p53">
              <a:extLst>
                <a:ext uri="{FF2B5EF4-FFF2-40B4-BE49-F238E27FC236}">
                  <a16:creationId xmlns:a16="http://schemas.microsoft.com/office/drawing/2014/main" id="{F30EE615-7C86-D3E7-2420-FBB7ED1E5E67}"/>
                </a:ext>
              </a:extLst>
            </p:cNvPr>
            <p:cNvSpPr/>
            <p:nvPr/>
          </p:nvSpPr>
          <p:spPr>
            <a:xfrm>
              <a:off x="6139875" y="1473613"/>
              <a:ext cx="69425" cy="53450"/>
            </a:xfrm>
            <a:custGeom>
              <a:avLst/>
              <a:gdLst/>
              <a:ahLst/>
              <a:cxnLst/>
              <a:rect l="l" t="t" r="r" b="b"/>
              <a:pathLst>
                <a:path w="2777" h="2138" extrusionOk="0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80;p53">
              <a:extLst>
                <a:ext uri="{FF2B5EF4-FFF2-40B4-BE49-F238E27FC236}">
                  <a16:creationId xmlns:a16="http://schemas.microsoft.com/office/drawing/2014/main" id="{644F9042-7076-7874-5D76-4DE29D325AA0}"/>
                </a:ext>
              </a:extLst>
            </p:cNvPr>
            <p:cNvSpPr/>
            <p:nvPr/>
          </p:nvSpPr>
          <p:spPr>
            <a:xfrm>
              <a:off x="6342625" y="1458963"/>
              <a:ext cx="50275" cy="105875"/>
            </a:xfrm>
            <a:custGeom>
              <a:avLst/>
              <a:gdLst/>
              <a:ahLst/>
              <a:cxnLst/>
              <a:rect l="l" t="t" r="r" b="b"/>
              <a:pathLst>
                <a:path w="2011" h="4235" fill="none" extrusionOk="0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81;p53">
              <a:extLst>
                <a:ext uri="{FF2B5EF4-FFF2-40B4-BE49-F238E27FC236}">
                  <a16:creationId xmlns:a16="http://schemas.microsoft.com/office/drawing/2014/main" id="{B7A8F33F-C628-A1B2-6ECE-78FCEDCD002A}"/>
                </a:ext>
              </a:extLst>
            </p:cNvPr>
            <p:cNvSpPr/>
            <p:nvPr/>
          </p:nvSpPr>
          <p:spPr>
            <a:xfrm>
              <a:off x="6376450" y="1445113"/>
              <a:ext cx="33150" cy="28650"/>
            </a:xfrm>
            <a:custGeom>
              <a:avLst/>
              <a:gdLst/>
              <a:ahLst/>
              <a:cxnLst/>
              <a:rect l="l" t="t" r="r" b="b"/>
              <a:pathLst>
                <a:path w="1326" h="1146" extrusionOk="0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2;p53">
              <a:extLst>
                <a:ext uri="{FF2B5EF4-FFF2-40B4-BE49-F238E27FC236}">
                  <a16:creationId xmlns:a16="http://schemas.microsoft.com/office/drawing/2014/main" id="{0AC775C2-4B03-C77C-CF70-F615F443DFBE}"/>
                </a:ext>
              </a:extLst>
            </p:cNvPr>
            <p:cNvSpPr/>
            <p:nvPr/>
          </p:nvSpPr>
          <p:spPr>
            <a:xfrm>
              <a:off x="6325275" y="1549713"/>
              <a:ext cx="35450" cy="28750"/>
            </a:xfrm>
            <a:custGeom>
              <a:avLst/>
              <a:gdLst/>
              <a:ahLst/>
              <a:cxnLst/>
              <a:rect l="l" t="t" r="r" b="b"/>
              <a:pathLst>
                <a:path w="1418" h="1150" extrusionOk="0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3;p53">
              <a:extLst>
                <a:ext uri="{FF2B5EF4-FFF2-40B4-BE49-F238E27FC236}">
                  <a16:creationId xmlns:a16="http://schemas.microsoft.com/office/drawing/2014/main" id="{32F4DBBB-637B-3E1D-1680-6DA9210A81F7}"/>
                </a:ext>
              </a:extLst>
            </p:cNvPr>
            <p:cNvSpPr/>
            <p:nvPr/>
          </p:nvSpPr>
          <p:spPr>
            <a:xfrm>
              <a:off x="6369550" y="1414663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4;p53">
              <a:extLst>
                <a:ext uri="{FF2B5EF4-FFF2-40B4-BE49-F238E27FC236}">
                  <a16:creationId xmlns:a16="http://schemas.microsoft.com/office/drawing/2014/main" id="{7AE5A320-C4A0-0D0E-B752-338132B8289D}"/>
                </a:ext>
              </a:extLst>
            </p:cNvPr>
            <p:cNvSpPr/>
            <p:nvPr/>
          </p:nvSpPr>
          <p:spPr>
            <a:xfrm>
              <a:off x="6351325" y="1963488"/>
              <a:ext cx="30850" cy="111250"/>
            </a:xfrm>
            <a:custGeom>
              <a:avLst/>
              <a:gdLst/>
              <a:ahLst/>
              <a:cxnLst/>
              <a:rect l="l" t="t" r="r" b="b"/>
              <a:pathLst>
                <a:path w="1234" h="4450" fill="none" extrusionOk="0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5;p53">
              <a:extLst>
                <a:ext uri="{FF2B5EF4-FFF2-40B4-BE49-F238E27FC236}">
                  <a16:creationId xmlns:a16="http://schemas.microsoft.com/office/drawing/2014/main" id="{2C3D7802-2BB5-A573-66E8-00520820AD58}"/>
                </a:ext>
              </a:extLst>
            </p:cNvPr>
            <p:cNvSpPr/>
            <p:nvPr/>
          </p:nvSpPr>
          <p:spPr>
            <a:xfrm>
              <a:off x="6333575" y="2059463"/>
              <a:ext cx="33850" cy="28875"/>
            </a:xfrm>
            <a:custGeom>
              <a:avLst/>
              <a:gdLst/>
              <a:ahLst/>
              <a:cxnLst/>
              <a:rect l="l" t="t" r="r" b="b"/>
              <a:pathLst>
                <a:path w="1354" h="1155" extrusionOk="0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6;p53">
              <a:extLst>
                <a:ext uri="{FF2B5EF4-FFF2-40B4-BE49-F238E27FC236}">
                  <a16:creationId xmlns:a16="http://schemas.microsoft.com/office/drawing/2014/main" id="{50E0CE2F-D178-99B0-3438-03F014CF2CC1}"/>
                </a:ext>
              </a:extLst>
            </p:cNvPr>
            <p:cNvSpPr/>
            <p:nvPr/>
          </p:nvSpPr>
          <p:spPr>
            <a:xfrm>
              <a:off x="6363725" y="1949838"/>
              <a:ext cx="34850" cy="28575"/>
            </a:xfrm>
            <a:custGeom>
              <a:avLst/>
              <a:gdLst/>
              <a:ahLst/>
              <a:cxnLst/>
              <a:rect l="l" t="t" r="r" b="b"/>
              <a:pathLst>
                <a:path w="1394" h="1143" extrusionOk="0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7;p53">
              <a:extLst>
                <a:ext uri="{FF2B5EF4-FFF2-40B4-BE49-F238E27FC236}">
                  <a16:creationId xmlns:a16="http://schemas.microsoft.com/office/drawing/2014/main" id="{BA8A91A2-C12B-7E80-197B-553D116C08B4}"/>
                </a:ext>
              </a:extLst>
            </p:cNvPr>
            <p:cNvSpPr/>
            <p:nvPr/>
          </p:nvSpPr>
          <p:spPr>
            <a:xfrm>
              <a:off x="6316150" y="2068388"/>
              <a:ext cx="63400" cy="53600"/>
            </a:xfrm>
            <a:custGeom>
              <a:avLst/>
              <a:gdLst/>
              <a:ahLst/>
              <a:cxnLst/>
              <a:rect l="l" t="t" r="r" b="b"/>
              <a:pathLst>
                <a:path w="2536" h="2144" extrusionOk="0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8;p53">
              <a:extLst>
                <a:ext uri="{FF2B5EF4-FFF2-40B4-BE49-F238E27FC236}">
                  <a16:creationId xmlns:a16="http://schemas.microsoft.com/office/drawing/2014/main" id="{3F0707BB-F8CB-8683-6964-FFBFB9C6B7D0}"/>
                </a:ext>
              </a:extLst>
            </p:cNvPr>
            <p:cNvSpPr/>
            <p:nvPr/>
          </p:nvSpPr>
          <p:spPr>
            <a:xfrm>
              <a:off x="6426375" y="1952113"/>
              <a:ext cx="81100" cy="82100"/>
            </a:xfrm>
            <a:custGeom>
              <a:avLst/>
              <a:gdLst/>
              <a:ahLst/>
              <a:cxnLst/>
              <a:rect l="l" t="t" r="r" b="b"/>
              <a:pathLst>
                <a:path w="3244" h="3284" fill="none" extrusionOk="0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9;p53">
              <a:extLst>
                <a:ext uri="{FF2B5EF4-FFF2-40B4-BE49-F238E27FC236}">
                  <a16:creationId xmlns:a16="http://schemas.microsoft.com/office/drawing/2014/main" id="{94C89B86-BB97-BE77-7BF1-F8746AB58979}"/>
                </a:ext>
              </a:extLst>
            </p:cNvPr>
            <p:cNvSpPr/>
            <p:nvPr/>
          </p:nvSpPr>
          <p:spPr>
            <a:xfrm>
              <a:off x="6487675" y="2019538"/>
              <a:ext cx="38575" cy="28750"/>
            </a:xfrm>
            <a:custGeom>
              <a:avLst/>
              <a:gdLst/>
              <a:ahLst/>
              <a:cxnLst/>
              <a:rect l="l" t="t" r="r" b="b"/>
              <a:pathLst>
                <a:path w="1543" h="1150" extrusionOk="0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0;p53">
              <a:extLst>
                <a:ext uri="{FF2B5EF4-FFF2-40B4-BE49-F238E27FC236}">
                  <a16:creationId xmlns:a16="http://schemas.microsoft.com/office/drawing/2014/main" id="{461881C0-B014-2315-800D-D278D20F60F2}"/>
                </a:ext>
              </a:extLst>
            </p:cNvPr>
            <p:cNvSpPr/>
            <p:nvPr/>
          </p:nvSpPr>
          <p:spPr>
            <a:xfrm>
              <a:off x="6412650" y="1938138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1;p53">
              <a:extLst>
                <a:ext uri="{FF2B5EF4-FFF2-40B4-BE49-F238E27FC236}">
                  <a16:creationId xmlns:a16="http://schemas.microsoft.com/office/drawing/2014/main" id="{DEFE315B-27B0-0738-F883-F5DCA60DAB75}"/>
                </a:ext>
              </a:extLst>
            </p:cNvPr>
            <p:cNvSpPr/>
            <p:nvPr/>
          </p:nvSpPr>
          <p:spPr>
            <a:xfrm>
              <a:off x="6486450" y="20227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2;p53">
              <a:extLst>
                <a:ext uri="{FF2B5EF4-FFF2-40B4-BE49-F238E27FC236}">
                  <a16:creationId xmlns:a16="http://schemas.microsoft.com/office/drawing/2014/main" id="{42FF0931-B538-7F61-440E-586DD3203EC6}"/>
                </a:ext>
              </a:extLst>
            </p:cNvPr>
            <p:cNvSpPr/>
            <p:nvPr/>
          </p:nvSpPr>
          <p:spPr>
            <a:xfrm>
              <a:off x="6280650" y="1803688"/>
              <a:ext cx="81750" cy="83125"/>
            </a:xfrm>
            <a:custGeom>
              <a:avLst/>
              <a:gdLst/>
              <a:ahLst/>
              <a:cxnLst/>
              <a:rect l="l" t="t" r="r" b="b"/>
              <a:pathLst>
                <a:path w="3270" h="3325" fill="none" extrusionOk="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93;p53">
              <a:extLst>
                <a:ext uri="{FF2B5EF4-FFF2-40B4-BE49-F238E27FC236}">
                  <a16:creationId xmlns:a16="http://schemas.microsoft.com/office/drawing/2014/main" id="{512EDCFA-5604-AB13-F4F0-78F45EA7E18C}"/>
                </a:ext>
              </a:extLst>
            </p:cNvPr>
            <p:cNvSpPr/>
            <p:nvPr/>
          </p:nvSpPr>
          <p:spPr>
            <a:xfrm>
              <a:off x="6261875" y="1789963"/>
              <a:ext cx="38225" cy="28500"/>
            </a:xfrm>
            <a:custGeom>
              <a:avLst/>
              <a:gdLst/>
              <a:ahLst/>
              <a:cxnLst/>
              <a:rect l="l" t="t" r="r" b="b"/>
              <a:pathLst>
                <a:path w="1529" h="1140" extrusionOk="0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94;p53">
              <a:extLst>
                <a:ext uri="{FF2B5EF4-FFF2-40B4-BE49-F238E27FC236}">
                  <a16:creationId xmlns:a16="http://schemas.microsoft.com/office/drawing/2014/main" id="{F25243E6-5678-8EA2-CB4C-E41B4DDE9E58}"/>
                </a:ext>
              </a:extLst>
            </p:cNvPr>
            <p:cNvSpPr/>
            <p:nvPr/>
          </p:nvSpPr>
          <p:spPr>
            <a:xfrm>
              <a:off x="6345975" y="1871813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95;p53">
              <a:extLst>
                <a:ext uri="{FF2B5EF4-FFF2-40B4-BE49-F238E27FC236}">
                  <a16:creationId xmlns:a16="http://schemas.microsoft.com/office/drawing/2014/main" id="{E6305D73-7271-FC09-19B4-627E7F5136A1}"/>
                </a:ext>
              </a:extLst>
            </p:cNvPr>
            <p:cNvSpPr/>
            <p:nvPr/>
          </p:nvSpPr>
          <p:spPr>
            <a:xfrm>
              <a:off x="6230725" y="17628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96;p53">
              <a:extLst>
                <a:ext uri="{FF2B5EF4-FFF2-40B4-BE49-F238E27FC236}">
                  <a16:creationId xmlns:a16="http://schemas.microsoft.com/office/drawing/2014/main" id="{8B5B6733-F857-1A73-4FFE-5A74E45D4D01}"/>
                </a:ext>
              </a:extLst>
            </p:cNvPr>
            <p:cNvSpPr/>
            <p:nvPr/>
          </p:nvSpPr>
          <p:spPr>
            <a:xfrm>
              <a:off x="6000900" y="1951338"/>
              <a:ext cx="126775" cy="107025"/>
            </a:xfrm>
            <a:custGeom>
              <a:avLst/>
              <a:gdLst/>
              <a:ahLst/>
              <a:cxnLst/>
              <a:rect l="l" t="t" r="r" b="b"/>
              <a:pathLst>
                <a:path w="5071" h="4281" extrusionOk="0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97;p53">
              <a:extLst>
                <a:ext uri="{FF2B5EF4-FFF2-40B4-BE49-F238E27FC236}">
                  <a16:creationId xmlns:a16="http://schemas.microsoft.com/office/drawing/2014/main" id="{E94CB961-288B-46DD-EC6C-9FDF15815455}"/>
                </a:ext>
              </a:extLst>
            </p:cNvPr>
            <p:cNvSpPr/>
            <p:nvPr/>
          </p:nvSpPr>
          <p:spPr>
            <a:xfrm>
              <a:off x="6017975" y="1980063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8;p53">
              <a:extLst>
                <a:ext uri="{FF2B5EF4-FFF2-40B4-BE49-F238E27FC236}">
                  <a16:creationId xmlns:a16="http://schemas.microsoft.com/office/drawing/2014/main" id="{06A15176-C2D9-23E1-56D5-6EA5286951C9}"/>
                </a:ext>
              </a:extLst>
            </p:cNvPr>
            <p:cNvSpPr/>
            <p:nvPr/>
          </p:nvSpPr>
          <p:spPr>
            <a:xfrm>
              <a:off x="6158700" y="1911813"/>
              <a:ext cx="126425" cy="107025"/>
            </a:xfrm>
            <a:custGeom>
              <a:avLst/>
              <a:gdLst/>
              <a:ahLst/>
              <a:cxnLst/>
              <a:rect l="l" t="t" r="r" b="b"/>
              <a:pathLst>
                <a:path w="5057" h="4281" extrusionOk="0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99;p53">
              <a:extLst>
                <a:ext uri="{FF2B5EF4-FFF2-40B4-BE49-F238E27FC236}">
                  <a16:creationId xmlns:a16="http://schemas.microsoft.com/office/drawing/2014/main" id="{57B50168-C7E2-AEB8-4627-77D0E2E90306}"/>
                </a:ext>
              </a:extLst>
            </p:cNvPr>
            <p:cNvSpPr/>
            <p:nvPr/>
          </p:nvSpPr>
          <p:spPr>
            <a:xfrm>
              <a:off x="6180475" y="1932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00;p53">
              <a:extLst>
                <a:ext uri="{FF2B5EF4-FFF2-40B4-BE49-F238E27FC236}">
                  <a16:creationId xmlns:a16="http://schemas.microsoft.com/office/drawing/2014/main" id="{0BE37CF5-9F70-FF6E-8A31-A0D5B1DE7DFB}"/>
                </a:ext>
              </a:extLst>
            </p:cNvPr>
            <p:cNvSpPr/>
            <p:nvPr/>
          </p:nvSpPr>
          <p:spPr>
            <a:xfrm>
              <a:off x="6334925" y="1865838"/>
              <a:ext cx="118625" cy="106900"/>
            </a:xfrm>
            <a:custGeom>
              <a:avLst/>
              <a:gdLst/>
              <a:ahLst/>
              <a:cxnLst/>
              <a:rect l="l" t="t" r="r" b="b"/>
              <a:pathLst>
                <a:path w="4745" h="4276" extrusionOk="0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01;p53">
              <a:extLst>
                <a:ext uri="{FF2B5EF4-FFF2-40B4-BE49-F238E27FC236}">
                  <a16:creationId xmlns:a16="http://schemas.microsoft.com/office/drawing/2014/main" id="{891074B1-78F5-140C-7E58-69180963F8DD}"/>
                </a:ext>
              </a:extLst>
            </p:cNvPr>
            <p:cNvSpPr/>
            <p:nvPr/>
          </p:nvSpPr>
          <p:spPr>
            <a:xfrm>
              <a:off x="6354000" y="1882538"/>
              <a:ext cx="29550" cy="24325"/>
            </a:xfrm>
            <a:custGeom>
              <a:avLst/>
              <a:gdLst/>
              <a:ahLst/>
              <a:cxnLst/>
              <a:rect l="l" t="t" r="r" b="b"/>
              <a:pathLst>
                <a:path w="1182" h="973" extrusionOk="0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02;p53">
              <a:extLst>
                <a:ext uri="{FF2B5EF4-FFF2-40B4-BE49-F238E27FC236}">
                  <a16:creationId xmlns:a16="http://schemas.microsoft.com/office/drawing/2014/main" id="{0DAC33D0-8199-A4A5-240F-C178155E6C73}"/>
                </a:ext>
              </a:extLst>
            </p:cNvPr>
            <p:cNvSpPr/>
            <p:nvPr/>
          </p:nvSpPr>
          <p:spPr>
            <a:xfrm>
              <a:off x="6385500" y="1682838"/>
              <a:ext cx="126775" cy="106850"/>
            </a:xfrm>
            <a:custGeom>
              <a:avLst/>
              <a:gdLst/>
              <a:ahLst/>
              <a:cxnLst/>
              <a:rect l="l" t="t" r="r" b="b"/>
              <a:pathLst>
                <a:path w="5071" h="4274" extrusionOk="0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3;p53">
              <a:extLst>
                <a:ext uri="{FF2B5EF4-FFF2-40B4-BE49-F238E27FC236}">
                  <a16:creationId xmlns:a16="http://schemas.microsoft.com/office/drawing/2014/main" id="{A8D4E07B-15B8-DAF8-6729-C992B5FAB635}"/>
                </a:ext>
              </a:extLst>
            </p:cNvPr>
            <p:cNvSpPr/>
            <p:nvPr/>
          </p:nvSpPr>
          <p:spPr>
            <a:xfrm>
              <a:off x="6404600" y="1735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04;p53">
              <a:extLst>
                <a:ext uri="{FF2B5EF4-FFF2-40B4-BE49-F238E27FC236}">
                  <a16:creationId xmlns:a16="http://schemas.microsoft.com/office/drawing/2014/main" id="{F648D5E2-7BD8-79EB-D261-2A13A96B19B9}"/>
                </a:ext>
              </a:extLst>
            </p:cNvPr>
            <p:cNvSpPr/>
            <p:nvPr/>
          </p:nvSpPr>
          <p:spPr>
            <a:xfrm>
              <a:off x="6255525" y="1552513"/>
              <a:ext cx="129050" cy="107025"/>
            </a:xfrm>
            <a:custGeom>
              <a:avLst/>
              <a:gdLst/>
              <a:ahLst/>
              <a:cxnLst/>
              <a:rect l="l" t="t" r="r" b="b"/>
              <a:pathLst>
                <a:path w="5162" h="4281" extrusionOk="0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05;p53">
              <a:extLst>
                <a:ext uri="{FF2B5EF4-FFF2-40B4-BE49-F238E27FC236}">
                  <a16:creationId xmlns:a16="http://schemas.microsoft.com/office/drawing/2014/main" id="{8DCE3A47-471C-362A-AD45-3FDE2E02D9C9}"/>
                </a:ext>
              </a:extLst>
            </p:cNvPr>
            <p:cNvSpPr/>
            <p:nvPr/>
          </p:nvSpPr>
          <p:spPr>
            <a:xfrm>
              <a:off x="6277625" y="1603838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EXPERIMENTAL CONTEXT</a:t>
            </a:r>
            <a:endParaRPr dirty="0"/>
          </a:p>
        </p:txBody>
      </p:sp>
      <p:sp>
        <p:nvSpPr>
          <p:cNvPr id="168" name="Google Shape;168;p30"/>
          <p:cNvSpPr/>
          <p:nvPr/>
        </p:nvSpPr>
        <p:spPr>
          <a:xfrm>
            <a:off x="-729975" y="855662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" name="Google Shape;170;p30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1" name="Google Shape;171;p30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FF3DC-2E24-DEED-0E9A-A05ACB51C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1225" y="1890290"/>
            <a:ext cx="42188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phage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experiments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Molybdenum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peptide libraries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inferred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elution-based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assays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ELUTION EXPERIMENT OVERVIEW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INCUBATION</a:t>
            </a: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incubated on molybdenum surface</a:t>
            </a:r>
            <a:endParaRPr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WASH 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Binding rate measured through sequential chemical washes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SOLVENTS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Three washes applied with different solvents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WASH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remaining bound to the surface are quantified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RETAIN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retained after stronger washes indicate stronger binding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4;p31">
            <a:extLst>
              <a:ext uri="{FF2B5EF4-FFF2-40B4-BE49-F238E27FC236}">
                <a16:creationId xmlns:a16="http://schemas.microsoft.com/office/drawing/2014/main" id="{9C5771AD-E826-8E74-F4E4-AB87F0A5B223}"/>
              </a:ext>
            </a:extLst>
          </p:cNvPr>
          <p:cNvSpPr txBox="1">
            <a:spLocks/>
          </p:cNvSpPr>
          <p:nvPr/>
        </p:nvSpPr>
        <p:spPr>
          <a:xfrm flipH="1">
            <a:off x="1973100" y="2634130"/>
            <a:ext cx="2405333" cy="3941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dirty="0">
                <a:solidFill>
                  <a:schemeClr val="dk1"/>
                </a:solidFill>
                <a:latin typeface="Teko Light"/>
                <a:cs typeface="Teko Light"/>
                <a:sym typeface="Teko Light"/>
              </a:rPr>
              <a:t>CHEMICAL PROPERTIES</a:t>
            </a:r>
          </a:p>
        </p:txBody>
      </p:sp>
      <p:sp>
        <p:nvSpPr>
          <p:cNvPr id="11" name="Google Shape;225;p31">
            <a:extLst>
              <a:ext uri="{FF2B5EF4-FFF2-40B4-BE49-F238E27FC236}">
                <a16:creationId xmlns:a16="http://schemas.microsoft.com/office/drawing/2014/main" id="{7B17E7D2-7CE0-0F3D-8F4F-94588CD4C410}"/>
              </a:ext>
            </a:extLst>
          </p:cNvPr>
          <p:cNvSpPr txBox="1">
            <a:spLocks/>
          </p:cNvSpPr>
          <p:nvPr/>
        </p:nvSpPr>
        <p:spPr>
          <a:xfrm flipH="1">
            <a:off x="1910002" y="287978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200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Binding behavior reflects:</a:t>
            </a:r>
          </a:p>
          <a:p>
            <a:pPr marL="460375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Surface affinity</a:t>
            </a:r>
          </a:p>
          <a:p>
            <a:pPr marL="460375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Resistance to chemical elution</a:t>
            </a:r>
          </a:p>
        </p:txBody>
      </p:sp>
      <p:sp>
        <p:nvSpPr>
          <p:cNvPr id="12" name="Google Shape;225;p31">
            <a:extLst>
              <a:ext uri="{FF2B5EF4-FFF2-40B4-BE49-F238E27FC236}">
                <a16:creationId xmlns:a16="http://schemas.microsoft.com/office/drawing/2014/main" id="{48723309-B612-815E-2093-9FB2D0F939C1}"/>
              </a:ext>
            </a:extLst>
          </p:cNvPr>
          <p:cNvSpPr txBox="1">
            <a:spLocks/>
          </p:cNvSpPr>
          <p:nvPr/>
        </p:nvSpPr>
        <p:spPr>
          <a:xfrm flipH="1">
            <a:off x="4378433" y="3040998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87313" indent="26988" algn="ctr"/>
            <a:r>
              <a:rPr lang="en-US" dirty="0"/>
              <a:t>Different wash conditions provide complementary binding information</a:t>
            </a:r>
          </a:p>
        </p:txBody>
      </p:sp>
      <p:sp>
        <p:nvSpPr>
          <p:cNvPr id="13" name="Google Shape;216;p31">
            <a:extLst>
              <a:ext uri="{FF2B5EF4-FFF2-40B4-BE49-F238E27FC236}">
                <a16:creationId xmlns:a16="http://schemas.microsoft.com/office/drawing/2014/main" id="{639B65C2-DF27-2F81-D24E-41B1126C9621}"/>
              </a:ext>
            </a:extLst>
          </p:cNvPr>
          <p:cNvSpPr txBox="1">
            <a:spLocks/>
          </p:cNvSpPr>
          <p:nvPr/>
        </p:nvSpPr>
        <p:spPr>
          <a:xfrm>
            <a:off x="2021651" y="17296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DATA CHARACTERISTICS</a:t>
            </a:r>
          </a:p>
        </p:txBody>
      </p:sp>
      <p:sp>
        <p:nvSpPr>
          <p:cNvPr id="14" name="Google Shape;222;p31">
            <a:extLst>
              <a:ext uri="{FF2B5EF4-FFF2-40B4-BE49-F238E27FC236}">
                <a16:creationId xmlns:a16="http://schemas.microsoft.com/office/drawing/2014/main" id="{DEF8A63B-CDE1-25B9-DD2E-5BB14808A537}"/>
              </a:ext>
            </a:extLst>
          </p:cNvPr>
          <p:cNvSpPr txBox="1">
            <a:spLocks/>
          </p:cNvSpPr>
          <p:nvPr/>
        </p:nvSpPr>
        <p:spPr>
          <a:xfrm flipH="1">
            <a:off x="2021651" y="1069729"/>
            <a:ext cx="17559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SEQUENCE LENGTH</a:t>
            </a:r>
          </a:p>
        </p:txBody>
      </p:sp>
      <p:sp>
        <p:nvSpPr>
          <p:cNvPr id="15" name="Google Shape;223;p31">
            <a:extLst>
              <a:ext uri="{FF2B5EF4-FFF2-40B4-BE49-F238E27FC236}">
                <a16:creationId xmlns:a16="http://schemas.microsoft.com/office/drawing/2014/main" id="{4B9984A3-2D20-BB5A-177E-D4634FED695A}"/>
              </a:ext>
            </a:extLst>
          </p:cNvPr>
          <p:cNvSpPr txBox="1">
            <a:spLocks/>
          </p:cNvSpPr>
          <p:nvPr/>
        </p:nvSpPr>
        <p:spPr>
          <a:xfrm flipH="1">
            <a:off x="1925998" y="1427035"/>
            <a:ext cx="2159501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ctr"/>
            <a:r>
              <a:rPr lang="en-US" dirty="0"/>
              <a:t>All peptides are </a:t>
            </a:r>
            <a:r>
              <a:rPr lang="en-US" b="1" dirty="0"/>
              <a:t>12 amino acids long </a:t>
            </a:r>
            <a:r>
              <a:rPr lang="en-US" dirty="0"/>
              <a:t>(balance between diversity and functionality)</a:t>
            </a:r>
          </a:p>
        </p:txBody>
      </p:sp>
      <p:sp>
        <p:nvSpPr>
          <p:cNvPr id="16" name="Google Shape;229;p31">
            <a:extLst>
              <a:ext uri="{FF2B5EF4-FFF2-40B4-BE49-F238E27FC236}">
                <a16:creationId xmlns:a16="http://schemas.microsoft.com/office/drawing/2014/main" id="{2F0FC4D1-3C50-0D53-49A9-47AD0FC698B8}"/>
              </a:ext>
            </a:extLst>
          </p:cNvPr>
          <p:cNvSpPr txBox="1">
            <a:spLocks/>
          </p:cNvSpPr>
          <p:nvPr/>
        </p:nvSpPr>
        <p:spPr>
          <a:xfrm flipH="1">
            <a:off x="4893073" y="1069729"/>
            <a:ext cx="16435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/>
              <a:t>MEASUREMENTS</a:t>
            </a:r>
            <a:endParaRPr lang="it-IT" dirty="0"/>
          </a:p>
        </p:txBody>
      </p:sp>
      <p:sp>
        <p:nvSpPr>
          <p:cNvPr id="17" name="Google Shape;230;p31">
            <a:extLst>
              <a:ext uri="{FF2B5EF4-FFF2-40B4-BE49-F238E27FC236}">
                <a16:creationId xmlns:a16="http://schemas.microsoft.com/office/drawing/2014/main" id="{DE17C273-A429-4F24-C5D0-F41409E94F36}"/>
              </a:ext>
            </a:extLst>
          </p:cNvPr>
          <p:cNvSpPr txBox="1">
            <a:spLocks/>
          </p:cNvSpPr>
          <p:nvPr/>
        </p:nvSpPr>
        <p:spPr>
          <a:xfrm flipH="1">
            <a:off x="4572000" y="1475151"/>
            <a:ext cx="2285700" cy="11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dirty="0"/>
              <a:t>Binding measured across: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dirty="0"/>
              <a:t>Initial binding</a:t>
            </a:r>
          </a:p>
          <a:p>
            <a:pPr marL="363538" indent="-188913">
              <a:buFont typeface="Arial" panose="020B0604020202020204" pitchFamily="34" charset="0"/>
              <a:buChar char="•"/>
            </a:pPr>
            <a:r>
              <a:rPr lang="en-US" dirty="0"/>
              <a:t>Multiple solvent wash conditions</a:t>
            </a:r>
          </a:p>
        </p:txBody>
      </p:sp>
      <p:sp>
        <p:nvSpPr>
          <p:cNvPr id="18" name="Google Shape;224;p31">
            <a:extLst>
              <a:ext uri="{FF2B5EF4-FFF2-40B4-BE49-F238E27FC236}">
                <a16:creationId xmlns:a16="http://schemas.microsoft.com/office/drawing/2014/main" id="{470FD75F-C3BC-8FC3-1686-0A3A70C72A78}"/>
              </a:ext>
            </a:extLst>
          </p:cNvPr>
          <p:cNvSpPr txBox="1">
            <a:spLocks/>
          </p:cNvSpPr>
          <p:nvPr/>
        </p:nvSpPr>
        <p:spPr>
          <a:xfrm flipH="1">
            <a:off x="4886373" y="2643790"/>
            <a:ext cx="1650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RETAIN FORCE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 idx="8"/>
          </p:nvPr>
        </p:nvSpPr>
        <p:spPr>
          <a:xfrm>
            <a:off x="2421000" y="40279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CONSTRUCTION</a:t>
            </a:r>
            <a:endParaRPr dirty="0"/>
          </a:p>
        </p:txBody>
      </p:sp>
      <p:sp>
        <p:nvSpPr>
          <p:cNvPr id="353" name="Google Shape;353;p40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 rot="10800000">
            <a:off x="4673471" y="2894922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40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Filtered datasets used to facilitate model training and evaluation</a:t>
            </a:r>
            <a:endParaRPr dirty="0"/>
          </a:p>
        </p:txBody>
      </p:sp>
      <p:sp>
        <p:nvSpPr>
          <p:cNvPr id="363" name="Google Shape;363;p40"/>
          <p:cNvSpPr txBox="1">
            <a:spLocks noGrp="1"/>
          </p:cNvSpPr>
          <p:nvPr>
            <p:ph type="subTitle" idx="5"/>
          </p:nvPr>
        </p:nvSpPr>
        <p:spPr>
          <a:xfrm flipH="1">
            <a:off x="2202285" y="1551122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experiment</a:t>
            </a:r>
            <a:r>
              <a:rPr lang="it-IT" dirty="0"/>
              <a:t> </a:t>
            </a:r>
            <a:r>
              <a:rPr lang="it-IT" dirty="0" err="1"/>
              <a:t>screened</a:t>
            </a:r>
            <a:r>
              <a:rPr lang="it-IT" dirty="0"/>
              <a:t> </a:t>
            </a:r>
            <a:r>
              <a:rPr lang="it-IT" b="1" dirty="0"/>
              <a:t>~1 </a:t>
            </a:r>
            <a:r>
              <a:rPr lang="it-IT" b="1" dirty="0" err="1"/>
              <a:t>million</a:t>
            </a:r>
            <a:r>
              <a:rPr lang="it-IT" b="1" dirty="0"/>
              <a:t> </a:t>
            </a:r>
            <a:r>
              <a:rPr lang="it-IT" b="1" dirty="0" err="1"/>
              <a:t>peptides</a:t>
            </a:r>
            <a:r>
              <a:rPr lang="it-IT" b="1" dirty="0"/>
              <a:t>. </a:t>
            </a:r>
            <a:endParaRPr dirty="0"/>
          </a:p>
        </p:txBody>
      </p:sp>
      <p:sp>
        <p:nvSpPr>
          <p:cNvPr id="369" name="Google Shape;369;p40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3D1B3-C7F6-4CBB-D43F-8D08FEAE38A4}"/>
              </a:ext>
            </a:extLst>
          </p:cNvPr>
          <p:cNvSpPr txBox="1"/>
          <p:nvPr/>
        </p:nvSpPr>
        <p:spPr>
          <a:xfrm>
            <a:off x="1996579" y="3038471"/>
            <a:ext cx="2200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Multiple filtering steps applied to remove low-confidence sequences and reduce noise</a:t>
            </a:r>
          </a:p>
          <a:p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42AAE-58CF-B5CC-3025-E6E3F70D8E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87313" indent="26988"/>
            <a:r>
              <a:rPr lang="it-IT" dirty="0" err="1"/>
              <a:t>Peptides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</a:t>
            </a:r>
            <a:r>
              <a:rPr lang="it-IT" dirty="0" err="1"/>
              <a:t>fastq</a:t>
            </a:r>
            <a:r>
              <a:rPr lang="it-IT" dirty="0"/>
              <a:t> files. 3 samples for </a:t>
            </a:r>
            <a:r>
              <a:rPr lang="it-IT" dirty="0" err="1"/>
              <a:t>each</a:t>
            </a:r>
            <a:r>
              <a:rPr lang="it-IT" dirty="0"/>
              <a:t> wash </a:t>
            </a:r>
            <a:r>
              <a:rPr lang="it-IT" dirty="0" err="1"/>
              <a:t>sequenced</a:t>
            </a:r>
            <a:r>
              <a:rPr lang="it-IT" dirty="0"/>
              <a:t> 2 times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rot="-7658695">
            <a:off x="2839411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ctrTitle"/>
          </p:nvPr>
        </p:nvSpPr>
        <p:spPr>
          <a:xfrm flipH="1">
            <a:off x="294477" y="149400"/>
            <a:ext cx="3882508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MOTIVATION FOR MACHINE LEARNING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1"/>
          </p:nvPr>
        </p:nvSpPr>
        <p:spPr>
          <a:xfrm flipH="1">
            <a:off x="219448" y="1045468"/>
            <a:ext cx="3001383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1. </a:t>
            </a:r>
            <a:r>
              <a:rPr lang="it-IT" altLang="it-IT" dirty="0">
                <a:sym typeface="Arial"/>
              </a:rPr>
              <a:t>Wet-lab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experiments</a:t>
            </a:r>
            <a:r>
              <a:rPr lang="it-IT" altLang="it-IT" dirty="0">
                <a:sym typeface="Arial"/>
              </a:rPr>
              <a:t> are: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>
                <a:sym typeface="Arial"/>
              </a:rPr>
              <a:t>Time-</a:t>
            </a:r>
            <a:r>
              <a:rPr lang="it-IT" altLang="it-IT" dirty="0" err="1">
                <a:sym typeface="Arial"/>
              </a:rPr>
              <a:t>consuming</a:t>
            </a:r>
            <a:endParaRPr lang="it-IT" altLang="it-IT" dirty="0">
              <a:sym typeface="Arial"/>
            </a:endParaRP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Costly</a:t>
            </a: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it-IT" altLang="it-IT" dirty="0">
              <a:sym typeface="Arial"/>
            </a:endParaRPr>
          </a:p>
          <a:p>
            <a:pPr marL="180975" lvl="0" indent="-180975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2. </a:t>
            </a:r>
            <a:r>
              <a:rPr lang="it-IT" altLang="it-IT" dirty="0" err="1">
                <a:sym typeface="Arial"/>
              </a:rPr>
              <a:t>Peptides</a:t>
            </a:r>
            <a:r>
              <a:rPr lang="it-IT" altLang="it-IT" dirty="0">
                <a:sym typeface="Arial"/>
              </a:rPr>
              <a:t> with </a:t>
            </a:r>
            <a:r>
              <a:rPr lang="it-IT" altLang="it-IT" dirty="0" err="1">
                <a:sym typeface="Arial"/>
              </a:rPr>
              <a:t>similar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physicochemical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properties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often</a:t>
            </a:r>
            <a:r>
              <a:rPr lang="it-IT" altLang="it-IT" dirty="0">
                <a:sym typeface="Arial"/>
              </a:rPr>
              <a:t> show </a:t>
            </a:r>
            <a:r>
              <a:rPr lang="it-IT" altLang="it-IT" dirty="0" err="1">
                <a:sym typeface="Arial"/>
              </a:rPr>
              <a:t>similar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behavior</a:t>
            </a: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3. </a:t>
            </a:r>
            <a:r>
              <a:rPr lang="it-IT" altLang="it-IT" dirty="0">
                <a:sym typeface="Arial"/>
              </a:rPr>
              <a:t>A machine learning model can: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Learn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patterns from </a:t>
            </a:r>
            <a:r>
              <a:rPr lang="it-IT" altLang="it-IT" dirty="0" err="1">
                <a:sym typeface="Arial"/>
              </a:rPr>
              <a:t>experimental</a:t>
            </a:r>
            <a:r>
              <a:rPr lang="it-IT" altLang="it-IT" dirty="0">
                <a:sym typeface="Arial"/>
              </a:rPr>
              <a:t> data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Predict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rates </a:t>
            </a:r>
            <a:r>
              <a:rPr lang="it-IT" altLang="it-IT" dirty="0" err="1">
                <a:sym typeface="Arial"/>
              </a:rPr>
              <a:t>without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additional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wet</a:t>
            </a:r>
            <a:r>
              <a:rPr lang="it-IT" altLang="it-IT" dirty="0">
                <a:sym typeface="Arial"/>
              </a:rPr>
              <a:t>-lab </a:t>
            </a:r>
            <a:r>
              <a:rPr lang="it-IT" altLang="it-IT" dirty="0" err="1">
                <a:sym typeface="Arial"/>
              </a:rPr>
              <a:t>experiments</a:t>
            </a:r>
            <a:endParaRPr lang="it-IT" altLang="it-IT" dirty="0"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2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0D522-494D-67A9-B892-230EA7A5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59" t="4033" r="6818" b="10002"/>
          <a:stretch>
            <a:fillRect/>
          </a:stretch>
        </p:blipFill>
        <p:spPr>
          <a:xfrm>
            <a:off x="3959202" y="925506"/>
            <a:ext cx="4223437" cy="2823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ctrTitle"/>
          </p:nvPr>
        </p:nvSpPr>
        <p:spPr>
          <a:xfrm flipH="1">
            <a:off x="258472" y="183535"/>
            <a:ext cx="50973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5400" dirty="0"/>
              <a:t>FEATURE REPRESENTATION</a:t>
            </a:r>
            <a:endParaRPr sz="5400"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1"/>
          </p:nvPr>
        </p:nvSpPr>
        <p:spPr>
          <a:xfrm flipH="1">
            <a:off x="258472" y="1145857"/>
            <a:ext cx="317815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Peptides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represented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using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Sequence-based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encodings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Physicochemical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descriptors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olidFill>
                  <a:schemeClr val="tx1"/>
                </a:solidFill>
                <a:latin typeface="Arial" panose="020B0604020202020204" pitchFamily="34" charset="0"/>
              </a:rPr>
              <a:t>VHSE8 </a:t>
            </a:r>
            <a:r>
              <a:rPr lang="it-IT" altLang="it-IT" b="1" dirty="0" err="1">
                <a:solidFill>
                  <a:schemeClr val="tx1"/>
                </a:solidFill>
                <a:latin typeface="Arial" panose="020B0604020202020204" pitchFamily="34" charset="0"/>
              </a:rPr>
              <a:t>encoding</a:t>
            </a:r>
            <a:r>
              <a:rPr lang="it-IT" altLang="it-IT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Designed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specifically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for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peptides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Compact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representation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Demonstrated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good performance in peptide-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related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tasks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Additional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features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integrated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improve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predictive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accuracy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 idx="6"/>
          </p:nvPr>
        </p:nvSpPr>
        <p:spPr>
          <a:xfrm>
            <a:off x="2197470" y="224373"/>
            <a:ext cx="4749057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GRAPH-BASED MODELING APPROACH</a:t>
            </a:r>
            <a:endParaRPr dirty="0"/>
          </a:p>
        </p:txBody>
      </p:sp>
      <p:sp>
        <p:nvSpPr>
          <p:cNvPr id="258" name="Google Shape;258;p35"/>
          <p:cNvSpPr/>
          <p:nvPr/>
        </p:nvSpPr>
        <p:spPr>
          <a:xfrm rot="-4352175" flipH="1">
            <a:off x="6441114" y="1598902"/>
            <a:ext cx="2225459" cy="714720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/>
          <p:cNvSpPr/>
          <p:nvPr/>
        </p:nvSpPr>
        <p:spPr>
          <a:xfrm rot="-3668310" flipH="1">
            <a:off x="3839409" y="1818900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/>
          <p:nvPr/>
        </p:nvSpPr>
        <p:spPr>
          <a:xfrm rot="3668310">
            <a:off x="244871" y="1529346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TOPOLOGY</a:t>
            </a:r>
            <a:endParaRPr dirty="0"/>
          </a:p>
        </p:txBody>
      </p:sp>
      <p:sp>
        <p:nvSpPr>
          <p:cNvPr id="265" name="Google Shape;265;p35"/>
          <p:cNvSpPr txBox="1">
            <a:spLocks noGrp="1"/>
          </p:cNvSpPr>
          <p:nvPr>
            <p:ph type="ctrTitle"/>
          </p:nvPr>
        </p:nvSpPr>
        <p:spPr>
          <a:xfrm flipH="1">
            <a:off x="6523201" y="189527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1"/>
          </p:nvPr>
        </p:nvSpPr>
        <p:spPr>
          <a:xfrm flipH="1">
            <a:off x="6318517" y="2385374"/>
            <a:ext cx="1874089" cy="134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indent="28575"/>
            <a:r>
              <a:rPr lang="en-US" b="1" dirty="0"/>
              <a:t>Graph Neural Networks </a:t>
            </a:r>
            <a:r>
              <a:rPr lang="en-US" dirty="0"/>
              <a:t>capture</a:t>
            </a:r>
          </a:p>
          <a:p>
            <a:pPr marL="85725" indent="28575"/>
            <a:r>
              <a:rPr lang="en-US" dirty="0"/>
              <a:t>local residue interactions and </a:t>
            </a:r>
          </a:p>
          <a:p>
            <a:pPr marL="85725" indent="28575"/>
            <a:r>
              <a:rPr lang="en-US" dirty="0"/>
              <a:t>global peptide-level patterns</a:t>
            </a: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5"/>
          </p:nvPr>
        </p:nvSpPr>
        <p:spPr>
          <a:xfrm flipH="1">
            <a:off x="1007572" y="2557111"/>
            <a:ext cx="1601230" cy="107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indent="28575"/>
            <a:r>
              <a:rPr lang="en-US" b="1" dirty="0"/>
              <a:t>Nodes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amino acid residues</a:t>
            </a:r>
          </a:p>
          <a:p>
            <a:pPr marL="85725" indent="28575"/>
            <a:endParaRPr lang="en-US" dirty="0"/>
          </a:p>
          <a:p>
            <a:r>
              <a:rPr lang="en-US" b="1" dirty="0"/>
              <a:t>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peptide bonds</a:t>
            </a:r>
          </a:p>
        </p:txBody>
      </p:sp>
      <p:sp>
        <p:nvSpPr>
          <p:cNvPr id="268" name="Google Shape;268;p35"/>
          <p:cNvSpPr txBox="1">
            <a:spLocks noGrp="1"/>
          </p:cNvSpPr>
          <p:nvPr>
            <p:ph type="ctrTitle" idx="2"/>
          </p:nvPr>
        </p:nvSpPr>
        <p:spPr>
          <a:xfrm flipH="1">
            <a:off x="3849517" y="233487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NODES FEATURES</a:t>
            </a:r>
            <a:endParaRPr dirty="0"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3"/>
          </p:nvPr>
        </p:nvSpPr>
        <p:spPr>
          <a:xfrm flipH="1">
            <a:off x="3541555" y="2756611"/>
            <a:ext cx="1845237" cy="90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9050">
              <a:buFont typeface="Arial" panose="020B0604020202020204" pitchFamily="34" charset="0"/>
              <a:buChar char="•"/>
            </a:pPr>
            <a:r>
              <a:rPr lang="it-IT" b="1" dirty="0"/>
              <a:t>VHSE8</a:t>
            </a:r>
            <a:r>
              <a:rPr lang="it-IT" dirty="0"/>
              <a:t> </a:t>
            </a:r>
            <a:r>
              <a:rPr lang="it-IT" dirty="0" err="1"/>
              <a:t>physicochemical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  <a:p>
            <a:pPr marL="285750" lvl="0" indent="-190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104775">
              <a:buFont typeface="Arial" panose="020B0604020202020204" pitchFamily="34" charset="0"/>
              <a:buChar char="•"/>
            </a:pPr>
            <a:r>
              <a:rPr lang="it-IT" dirty="0"/>
              <a:t>Optional </a:t>
            </a:r>
            <a:r>
              <a:rPr lang="it-IT" dirty="0" err="1"/>
              <a:t>learned</a:t>
            </a:r>
            <a:r>
              <a:rPr lang="it-IT" dirty="0"/>
              <a:t> </a:t>
            </a:r>
            <a:r>
              <a:rPr lang="it-IT" dirty="0" err="1"/>
              <a:t>embeddings</a:t>
            </a:r>
            <a:endParaRPr lang="it-IT" dirty="0"/>
          </a:p>
          <a:p>
            <a:pPr marL="0" lvl="0" indent="0"/>
            <a:endParaRPr dirty="0"/>
          </a:p>
        </p:txBody>
      </p:sp>
      <p:sp>
        <p:nvSpPr>
          <p:cNvPr id="270" name="Google Shape;270;p35"/>
          <p:cNvSpPr txBox="1">
            <a:spLocks noGrp="1"/>
          </p:cNvSpPr>
          <p:nvPr>
            <p:ph type="ctrTitle" idx="4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01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72" name="Google Shape;272;p35"/>
          <p:cNvSpPr txBox="1">
            <a:spLocks noGrp="1"/>
          </p:cNvSpPr>
          <p:nvPr>
            <p:ph type="ctrTitle" idx="2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670</Words>
  <Application>Microsoft Office PowerPoint</Application>
  <PresentationFormat>On-screen Show (16:9)</PresentationFormat>
  <Paragraphs>119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Wingdings</vt:lpstr>
      <vt:lpstr>Teko Light</vt:lpstr>
      <vt:lpstr>Hind Vadodara Light</vt:lpstr>
      <vt:lpstr>Hind Vadodara Medium</vt:lpstr>
      <vt:lpstr>Nunito Light</vt:lpstr>
      <vt:lpstr>Fira Sans Extra Condensed Medium</vt:lpstr>
      <vt:lpstr>Roboto Condensed Light</vt:lpstr>
      <vt:lpstr>Raleway</vt:lpstr>
      <vt:lpstr>Science Fair Newsletter by Slidesgo</vt:lpstr>
      <vt:lpstr>Graph-Based Deep Learning for Predicting and Interpreting Peptide–Molybdenum Binding from Experimental Elution Data</vt:lpstr>
      <vt:lpstr>BIOLOGICAL BACKGROUND</vt:lpstr>
      <vt:lpstr>EXPERIMENTAL CONTEXT</vt:lpstr>
      <vt:lpstr>ELUTION EXPERIMENT OVERVIEW</vt:lpstr>
      <vt:lpstr>PowerPoint Presentation</vt:lpstr>
      <vt:lpstr>DATASET CONSTRUCTION</vt:lpstr>
      <vt:lpstr>MOTIVATION FOR MACHINE LEARNING</vt:lpstr>
      <vt:lpstr>FEATURE REPRESENTATION</vt:lpstr>
      <vt:lpstr>GRAPH-BASED MODELING APPROACH</vt:lpstr>
      <vt:lpstr>EVALUATION &amp; INTERPRETATION</vt:lpstr>
      <vt:lpstr>AIMS &amp; EXPECTED OUTCOMES</vt:lpstr>
      <vt:lpstr>PREVIOUS RESULTS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Domenico Zianni - domenico.zianni@studio.unibo.it</cp:lastModifiedBy>
  <cp:revision>1</cp:revision>
  <dcterms:modified xsi:type="dcterms:W3CDTF">2026-02-25T10:39:27Z</dcterms:modified>
</cp:coreProperties>
</file>